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93741" r:id="rId4"/>
    <p:sldMasterId id="2147493819" r:id="rId5"/>
  </p:sldMasterIdLst>
  <p:notesMasterIdLst>
    <p:notesMasterId r:id="rId21"/>
  </p:notesMasterIdLst>
  <p:handoutMasterIdLst>
    <p:handoutMasterId r:id="rId22"/>
  </p:handoutMasterIdLst>
  <p:sldIdLst>
    <p:sldId id="575" r:id="rId6"/>
    <p:sldId id="576" r:id="rId7"/>
    <p:sldId id="579" r:id="rId8"/>
    <p:sldId id="589" r:id="rId9"/>
    <p:sldId id="590" r:id="rId10"/>
    <p:sldId id="594" r:id="rId11"/>
    <p:sldId id="602" r:id="rId12"/>
    <p:sldId id="603" r:id="rId13"/>
    <p:sldId id="604" r:id="rId14"/>
    <p:sldId id="703" r:id="rId15"/>
    <p:sldId id="705" r:id="rId16"/>
    <p:sldId id="704" r:id="rId17"/>
    <p:sldId id="702" r:id="rId18"/>
    <p:sldId id="557" r:id="rId19"/>
    <p:sldId id="701" r:id="rId20"/>
  </p:sldIdLst>
  <p:sldSz cx="9144000" cy="5143500" type="screen16x9"/>
  <p:notesSz cx="7010400" cy="9296400"/>
  <p:defaultTextStyle>
    <a:defPPr>
      <a:defRPr lang="en-US"/>
    </a:defPPr>
    <a:lvl1pPr marL="0" algn="l" defTabSz="4570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96" algn="l" defTabSz="4570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192" algn="l" defTabSz="4570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290" algn="l" defTabSz="4570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385" algn="l" defTabSz="4570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480" algn="l" defTabSz="4570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577" algn="l" defTabSz="4570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674" algn="l" defTabSz="4570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770" algn="l" defTabSz="4570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96" userDrawn="1">
          <p15:clr>
            <a:srgbClr val="A4A3A4"/>
          </p15:clr>
        </p15:guide>
        <p15:guide id="2" orient="horz" pos="276" userDrawn="1">
          <p15:clr>
            <a:srgbClr val="A4A3A4"/>
          </p15:clr>
        </p15:guide>
        <p15:guide id="3" orient="horz" pos="3108" userDrawn="1">
          <p15:clr>
            <a:srgbClr val="A4A3A4"/>
          </p15:clr>
        </p15:guide>
        <p15:guide id="4" orient="horz" pos="2460" userDrawn="1">
          <p15:clr>
            <a:srgbClr val="A4A3A4"/>
          </p15:clr>
        </p15:guide>
        <p15:guide id="5" orient="horz" pos="1644" userDrawn="1">
          <p15:clr>
            <a:srgbClr val="A4A3A4"/>
          </p15:clr>
        </p15:guide>
        <p15:guide id="6" orient="horz" pos="108" userDrawn="1">
          <p15:clr>
            <a:srgbClr val="A4A3A4"/>
          </p15:clr>
        </p15:guide>
        <p15:guide id="8" orient="horz" pos="2734" userDrawn="1">
          <p15:clr>
            <a:srgbClr val="A4A3A4"/>
          </p15:clr>
        </p15:guide>
        <p15:guide id="9" orient="horz" pos="2316" userDrawn="1">
          <p15:clr>
            <a:srgbClr val="A4A3A4"/>
          </p15:clr>
        </p15:guide>
        <p15:guide id="10" pos="240" userDrawn="1">
          <p15:clr>
            <a:srgbClr val="A4A3A4"/>
          </p15:clr>
        </p15:guide>
        <p15:guide id="12" pos="2880" userDrawn="1">
          <p15:clr>
            <a:srgbClr val="A4A3A4"/>
          </p15:clr>
        </p15:guide>
        <p15:guide id="13" pos="3816" userDrawn="1">
          <p15:clr>
            <a:srgbClr val="A4A3A4"/>
          </p15:clr>
        </p15:guide>
        <p15:guide id="14" pos="5760" userDrawn="1">
          <p15:clr>
            <a:srgbClr val="A4A3A4"/>
          </p15:clr>
        </p15:guide>
        <p15:guide id="15" pos="5592" userDrawn="1">
          <p15:clr>
            <a:srgbClr val="A4A3A4"/>
          </p15:clr>
        </p15:guide>
        <p15:guide id="16" pos="5352" userDrawn="1">
          <p15:clr>
            <a:srgbClr val="A4A3A4"/>
          </p15:clr>
        </p15:guide>
        <p15:guide id="17" pos="144" userDrawn="1">
          <p15:clr>
            <a:srgbClr val="A4A3A4"/>
          </p15:clr>
        </p15:guide>
        <p15:guide id="18" pos="19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Zych, Leah (NYC-ART)" initials="ZL(" lastIdx="3" clrIdx="0"/>
  <p:cmAuthor id="7" name="Maria Vidal Leandro" initials="MVL" lastIdx="14" clrIdx="7">
    <p:extLst>
      <p:ext uri="{19B8F6BF-5375-455C-9EA6-DF929625EA0E}">
        <p15:presenceInfo xmlns:p15="http://schemas.microsoft.com/office/powerpoint/2012/main" userId="S-1-5-21-365653515-1949501727-1539857752-14196" providerId="AD"/>
      </p:ext>
    </p:extLst>
  </p:cmAuthor>
  <p:cmAuthor id="1" name="DRAFTFCB" initials="" lastIdx="0" clrIdx="1"/>
  <p:cmAuthor id="8" name="Susanna Jansana Roas" initials="SJ" lastIdx="3" clrIdx="8">
    <p:extLst>
      <p:ext uri="{19B8F6BF-5375-455C-9EA6-DF929625EA0E}">
        <p15:presenceInfo xmlns:p15="http://schemas.microsoft.com/office/powerpoint/2012/main" userId="S::SusannaJansana@AGENCIACREACTIVAS.onmicrosoft.com::3516254a-4b34-430a-93d1-58417c09e138" providerId="AD"/>
      </p:ext>
    </p:extLst>
  </p:cmAuthor>
  <p:cmAuthor id="2" name="Alladina , Latifa (NYC-ART)" initials="" lastIdx="5" clrIdx="2"/>
  <p:cmAuthor id="3" name="Mandia, Matt (NYC-ART)" initials="MM(" lastIdx="2" clrIdx="3"/>
  <p:cmAuthor id="4" name="Lisa Lieto" initials="LL" lastIdx="34" clrIdx="4">
    <p:extLst>
      <p:ext uri="{19B8F6BF-5375-455C-9EA6-DF929625EA0E}">
        <p15:presenceInfo xmlns:p15="http://schemas.microsoft.com/office/powerpoint/2012/main" userId="S-1-5-21-2752255479-2380043308-2422203540-3683" providerId="AD"/>
      </p:ext>
    </p:extLst>
  </p:cmAuthor>
  <p:cmAuthor id="5" name="Amanda Jacob" initials="AJ" lastIdx="1" clrIdx="5">
    <p:extLst>
      <p:ext uri="{19B8F6BF-5375-455C-9EA6-DF929625EA0E}">
        <p15:presenceInfo xmlns:p15="http://schemas.microsoft.com/office/powerpoint/2012/main" userId="S::ajacob@natrelhealth.com::c6189d1e-e0c5-47b5-877a-886d47ba165e" providerId="AD"/>
      </p:ext>
    </p:extLst>
  </p:cmAuthor>
  <p:cmAuthor id="6" name="Iñaki Irisarri Nafarrate" initials="IIN" lastIdx="5" clrIdx="6">
    <p:extLst>
      <p:ext uri="{19B8F6BF-5375-455C-9EA6-DF929625EA0E}">
        <p15:presenceInfo xmlns:p15="http://schemas.microsoft.com/office/powerpoint/2012/main" userId="S-1-5-21-365653515-1949501727-1539857752-1699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B03B"/>
    <a:srgbClr val="154094"/>
    <a:srgbClr val="F9B03C"/>
    <a:srgbClr val="404B59"/>
    <a:srgbClr val="FAB03B"/>
    <a:srgbClr val="B6D7FF"/>
    <a:srgbClr val="BC810D"/>
    <a:srgbClr val="BEBEBE"/>
    <a:srgbClr val="B4B4B4"/>
    <a:srgbClr val="AAA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37"/>
    <p:restoredTop sz="95578" autoAdjust="0"/>
  </p:normalViewPr>
  <p:slideViewPr>
    <p:cSldViewPr snapToGrid="0">
      <p:cViewPr varScale="1">
        <p:scale>
          <a:sx n="144" d="100"/>
          <a:sy n="144" d="100"/>
        </p:scale>
        <p:origin x="1104" y="114"/>
      </p:cViewPr>
      <p:guideLst>
        <p:guide orient="horz" pos="996"/>
        <p:guide orient="horz" pos="276"/>
        <p:guide orient="horz" pos="3108"/>
        <p:guide orient="horz" pos="2460"/>
        <p:guide orient="horz" pos="1644"/>
        <p:guide orient="horz" pos="108"/>
        <p:guide orient="horz" pos="2734"/>
        <p:guide orient="horz" pos="2316"/>
        <p:guide pos="240"/>
        <p:guide pos="2880"/>
        <p:guide pos="3816"/>
        <p:guide pos="5760"/>
        <p:guide pos="5592"/>
        <p:guide pos="5352"/>
        <p:guide pos="144"/>
        <p:guide pos="19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sz="80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9E0F390-D4BE-3F41-A7D9-7FB0E96A718B}" type="datetimeFigureOut">
              <a:rPr lang="en-US" sz="80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5/17/2024</a:t>
            </a:fld>
            <a:endParaRPr lang="en-US" sz="80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GB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Confidential. For Internal Use Only. Do Not Distribute.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4BB3A9D-D504-FC47-BF98-BE1878712D75}" type="slidenum">
              <a:rPr lang="en-US" sz="80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‹Nº›</a:t>
            </a:fld>
            <a:endParaRPr lang="en-US" sz="80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70950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9-12T09:34:40.482"/>
    </inkml:context>
    <inkml:brush xml:id="br0">
      <inkml:brushProperty name="width" value="0.05" units="cm"/>
      <inkml:brushProperty name="height" value="0.3" units="cm"/>
      <inkml:brushProperty name="inkEffects" value="pencil"/>
    </inkml:brush>
  </inkml:definitions>
  <inkml:trace contextRef="#ctx0" brushRef="#br0">0 1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9-12T09:34:51.652"/>
    </inkml:context>
    <inkml:brush xml:id="br0">
      <inkml:brushProperty name="width" value="0.05" units="cm"/>
      <inkml:brushProperty name="height" value="0.3" units="cm"/>
      <inkml:brushProperty name="inkEffects" value="pencil"/>
    </inkml:brush>
  </inkml:definitions>
  <inkml:trace contextRef="#ctx0" brushRef="#br0">0 1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9-12T09:48:30.3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40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0.png>
</file>

<file path=ppt/media/image32.png>
</file>

<file path=ppt/media/image320.png>
</file>

<file path=ppt/media/image33.png>
</file>

<file path=ppt/media/image34.png>
</file>

<file path=ppt/media/image35.png>
</file>

<file path=ppt/media/image36.png>
</file>

<file path=ppt/media/image38.png>
</file>

<file path=ppt/media/image4.png>
</file>

<file path=ppt/media/image46.jfif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6180FFD-3096-5D46-A7C2-E20B1A2BF1AB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Confidential. For Internal Use Only. Do Not Distribute.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5D4ADDD-46F7-2D46-9A66-5A4079C25469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7498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171412" indent="-171412" algn="l" defTabSz="457096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000" kern="1200">
        <a:solidFill>
          <a:schemeClr val="tx2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345522" indent="-171412" algn="l" defTabSz="457096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–"/>
      <a:defRPr sz="1000" kern="1200">
        <a:solidFill>
          <a:schemeClr val="tx2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518282" indent="-171412" algn="l" defTabSz="457096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000" kern="1200">
        <a:solidFill>
          <a:schemeClr val="tx2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691044" indent="-171412" algn="l" defTabSz="457096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–"/>
      <a:defRPr sz="1000" kern="1200">
        <a:solidFill>
          <a:schemeClr val="tx2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863804" indent="-171412" algn="l" defTabSz="457096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000" kern="1200">
        <a:solidFill>
          <a:schemeClr val="tx2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5480" algn="l" defTabSz="4570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577" algn="l" defTabSz="4570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674" algn="l" defTabSz="4570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770" algn="l" defTabSz="4570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Confidential. For Internal Use Only. Do Not Distribute.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4ADDD-46F7-2D46-9A66-5A4079C2546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47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Confidential. For Internal Use Only. Do Not Distribute.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4ADDD-46F7-2D46-9A66-5A4079C2546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41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a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Confidential. For Internal Use Only. Do Not Distribute.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4ADDD-46F7-2D46-9A66-5A4079C2546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36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Confidential. For Internal Use Only. Do Not Distribute.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4ADDD-46F7-2D46-9A66-5A4079C2546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083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jpe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jpe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jpe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1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1.emf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cajaingenieros.es/" TargetMode="Externa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E14CFBBB-FC2B-5A41-B22F-7D9EEADD93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6713" y="2709849"/>
            <a:ext cx="8280000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ctr">
              <a:buNone/>
              <a:tabLst>
                <a:tab pos="227011" algn="l"/>
              </a:tabLst>
              <a:defRPr sz="1200" b="0" i="0" spc="300" baseline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66713" y="2085719"/>
            <a:ext cx="8280000" cy="476088"/>
          </a:xfrm>
          <a:prstGeom prst="rect">
            <a:avLst/>
          </a:prstGeom>
        </p:spPr>
        <p:txBody>
          <a:bodyPr anchor="t" anchorCtr="0"/>
          <a:lstStyle>
            <a:lvl1pPr algn="ctr">
              <a:defRPr sz="3500" b="0" i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r>
              <a:rPr lang="en-US" dirty="0"/>
              <a:t>TÍTULO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900D9C7-5DD4-744E-8572-2BC2A8AC6F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9407" y="3052490"/>
            <a:ext cx="2614612" cy="199771"/>
          </a:xfrm>
        </p:spPr>
        <p:txBody>
          <a:bodyPr/>
          <a:lstStyle>
            <a:lvl1pPr algn="ctr">
              <a:defRPr sz="8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 dirty="0"/>
              <a:t>00 | 00 | 2021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B3DF77-24B9-8943-BBE9-4C04B0F894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6713" y="3549075"/>
            <a:ext cx="8280000" cy="216231"/>
          </a:xfrm>
        </p:spPr>
        <p:txBody>
          <a:bodyPr anchor="ctr" anchorCtr="0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Nombre Apellido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1D3B423-9C33-7749-B9BF-4D5FE277B9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713" y="3780341"/>
            <a:ext cx="8280000" cy="216000"/>
          </a:xfrm>
        </p:spPr>
        <p:txBody>
          <a:bodyPr anchor="ctr" anchorCtr="0"/>
          <a:lstStyle>
            <a:lvl1pPr algn="ctr">
              <a:defRPr sz="1000" b="0" i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2pPr>
            <a:lvl3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3pPr>
            <a:lvl4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4pPr>
            <a:lvl5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5pPr>
          </a:lstStyle>
          <a:p>
            <a:pPr lvl="0"/>
            <a:r>
              <a:rPr lang="es-ES" dirty="0"/>
              <a:t>NOMBRE DEL DEPARTAMENTO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04EDFC17-E0AE-E34C-825B-EF38D87E1C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713" y="4001524"/>
            <a:ext cx="8280000" cy="216000"/>
          </a:xfrm>
        </p:spPr>
        <p:txBody>
          <a:bodyPr anchor="ctr" anchorCtr="0"/>
          <a:lstStyle>
            <a:lvl1pPr algn="ctr">
              <a:defRPr sz="10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Nombre Empresa del Grupo</a:t>
            </a:r>
          </a:p>
        </p:txBody>
      </p:sp>
    </p:spTree>
    <p:extLst>
      <p:ext uri="{BB962C8B-B14F-4D97-AF65-F5344CB8AC3E}">
        <p14:creationId xmlns:p14="http://schemas.microsoft.com/office/powerpoint/2010/main" val="845944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79142" y="2696690"/>
            <a:ext cx="8385717" cy="4529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3500" b="0" i="0" dirty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pPr marL="0" lvl="0" algn="ctr"/>
            <a:r>
              <a:rPr lang="en-US" dirty="0"/>
              <a:t>TÍTULO PORTADILLA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FEB2655-943E-FE48-9633-5029EA1CC75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9142" y="3319965"/>
            <a:ext cx="8385717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ctr">
              <a:buNone/>
              <a:tabLst>
                <a:tab pos="227011" algn="l"/>
              </a:tabLst>
              <a:defRPr sz="1200" spc="300" baseline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 PORTADILLA</a:t>
            </a:r>
            <a:endParaRPr lang="en-US" dirty="0"/>
          </a:p>
        </p:txBody>
      </p:sp>
      <p:sp>
        <p:nvSpPr>
          <p:cNvPr id="7" name="Marcador de posición de imagen 13">
            <a:extLst>
              <a:ext uri="{FF2B5EF4-FFF2-40B4-BE49-F238E27FC236}">
                <a16:creationId xmlns:a16="http://schemas.microsoft.com/office/drawing/2014/main" id="{855575E7-35B3-2149-9ED6-9A48703FF88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13405" y="297366"/>
            <a:ext cx="720000" cy="720000"/>
          </a:xfrm>
        </p:spPr>
        <p:txBody>
          <a:bodyPr anchor="ctr" anchorCtr="0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s-ES"/>
              <a:t>ICONO</a:t>
            </a:r>
          </a:p>
        </p:txBody>
      </p:sp>
      <p:pic>
        <p:nvPicPr>
          <p:cNvPr id="2" name="Imagen 1" descr="Patrón de fondo&#10;&#10;Descripción generada automáticamente">
            <a:extLst>
              <a:ext uri="{FF2B5EF4-FFF2-40B4-BE49-F238E27FC236}">
                <a16:creationId xmlns:a16="http://schemas.microsoft.com/office/drawing/2014/main" id="{64128F24-E519-4618-269A-CEAA6227B8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0" y="-35402"/>
            <a:ext cx="9143999" cy="5178902"/>
          </a:xfrm>
          <a:prstGeom prst="rect">
            <a:avLst/>
          </a:prstGeom>
        </p:spPr>
      </p:pic>
      <p:pic>
        <p:nvPicPr>
          <p:cNvPr id="4" name="Imagen 3" descr="Imagen que contiene pasto, verde, grande, pequeño&#10;&#10;Descripción generada automáticamente">
            <a:extLst>
              <a:ext uri="{FF2B5EF4-FFF2-40B4-BE49-F238E27FC236}">
                <a16:creationId xmlns:a16="http://schemas.microsoft.com/office/drawing/2014/main" id="{AB4B06AB-D355-9E22-C474-9D35710781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52787"/>
            <a:ext cx="9144000" cy="3190714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3EFD4205-83DC-31A9-691D-5CEECE0455B5}"/>
              </a:ext>
            </a:extLst>
          </p:cNvPr>
          <p:cNvSpPr/>
          <p:nvPr userDrawn="1"/>
        </p:nvSpPr>
        <p:spPr>
          <a:xfrm>
            <a:off x="0" y="1952787"/>
            <a:ext cx="9144000" cy="3190713"/>
          </a:xfrm>
          <a:prstGeom prst="rect">
            <a:avLst/>
          </a:prstGeom>
          <a:solidFill>
            <a:srgbClr val="154094">
              <a:alpha val="5974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8E374BF-6EA3-8548-826D-FCDA73C6120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707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Patrón de fondo&#10;&#10;Descripción generada automáticamente">
            <a:extLst>
              <a:ext uri="{FF2B5EF4-FFF2-40B4-BE49-F238E27FC236}">
                <a16:creationId xmlns:a16="http://schemas.microsoft.com/office/drawing/2014/main" id="{3988A402-3EBA-42CB-57CB-B3BD753DA2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0" y="-35402"/>
            <a:ext cx="9143999" cy="5178902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79142" y="2696690"/>
            <a:ext cx="8385717" cy="4529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3500" b="0" i="0" dirty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pPr marL="0" lvl="0" algn="ctr"/>
            <a:r>
              <a:rPr lang="en-US" dirty="0"/>
              <a:t>TÍTULO PORTADILLA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FEB2655-943E-FE48-9633-5029EA1CC75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9142" y="3319965"/>
            <a:ext cx="8385717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ctr">
              <a:buNone/>
              <a:tabLst>
                <a:tab pos="227011" algn="l"/>
              </a:tabLst>
              <a:defRPr sz="1200" spc="300" baseline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 PORTADILLA</a:t>
            </a:r>
            <a:endParaRPr lang="en-US" dirty="0"/>
          </a:p>
        </p:txBody>
      </p:sp>
      <p:pic>
        <p:nvPicPr>
          <p:cNvPr id="2" name="Imagen 1" descr="Un hombre sentado en una silla&#10;&#10;Descripción generada automáticamente con confianza media">
            <a:extLst>
              <a:ext uri="{FF2B5EF4-FFF2-40B4-BE49-F238E27FC236}">
                <a16:creationId xmlns:a16="http://schemas.microsoft.com/office/drawing/2014/main" id="{52AF7C99-5E5C-D554-E8E0-1876AB2515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65024"/>
            <a:ext cx="9143999" cy="3178475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F79CBFD1-78E5-F411-0888-29766A2B2381}"/>
              </a:ext>
            </a:extLst>
          </p:cNvPr>
          <p:cNvSpPr/>
          <p:nvPr userDrawn="1"/>
        </p:nvSpPr>
        <p:spPr>
          <a:xfrm>
            <a:off x="0" y="1965022"/>
            <a:ext cx="9144000" cy="3135086"/>
          </a:xfrm>
          <a:prstGeom prst="rect">
            <a:avLst/>
          </a:prstGeom>
          <a:solidFill>
            <a:srgbClr val="154094">
              <a:alpha val="49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CA47DD3-BF4E-D667-FB46-5C99F6A1B9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53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Patrón de fondo&#10;&#10;Descripción generada automáticamente">
            <a:extLst>
              <a:ext uri="{FF2B5EF4-FFF2-40B4-BE49-F238E27FC236}">
                <a16:creationId xmlns:a16="http://schemas.microsoft.com/office/drawing/2014/main" id="{0394856C-46EF-2EF0-F12D-63FDEC93ED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0" y="-35402"/>
            <a:ext cx="9143999" cy="5178902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79142" y="2696690"/>
            <a:ext cx="8385717" cy="4529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3500" b="0" i="0" dirty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pPr marL="0" lvl="0" algn="ctr"/>
            <a:r>
              <a:rPr lang="en-US" dirty="0"/>
              <a:t>TÍTULO PORTADILLA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FEB2655-943E-FE48-9633-5029EA1CC75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9142" y="3319965"/>
            <a:ext cx="8385717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ctr">
              <a:buNone/>
              <a:tabLst>
                <a:tab pos="227011" algn="l"/>
              </a:tabLst>
              <a:defRPr sz="1200" spc="300" baseline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 PORTADILLA</a:t>
            </a:r>
            <a:endParaRPr lang="en-US" dirty="0"/>
          </a:p>
        </p:txBody>
      </p:sp>
      <p:pic>
        <p:nvPicPr>
          <p:cNvPr id="4" name="Imagen 3" descr="Vista desde la ventana de un avión volando sobre el agua&#10;&#10;Descripción generada automáticamente con confianza baja">
            <a:extLst>
              <a:ext uri="{FF2B5EF4-FFF2-40B4-BE49-F238E27FC236}">
                <a16:creationId xmlns:a16="http://schemas.microsoft.com/office/drawing/2014/main" id="{071417F7-8979-9719-3FED-D747CC4523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68652"/>
            <a:ext cx="9144000" cy="3176337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6B668C2E-970C-8809-5618-39662EFC8083}"/>
              </a:ext>
            </a:extLst>
          </p:cNvPr>
          <p:cNvSpPr/>
          <p:nvPr userDrawn="1"/>
        </p:nvSpPr>
        <p:spPr>
          <a:xfrm>
            <a:off x="-1" y="1967164"/>
            <a:ext cx="9144000" cy="3176336"/>
          </a:xfrm>
          <a:prstGeom prst="rect">
            <a:avLst/>
          </a:prstGeom>
          <a:solidFill>
            <a:srgbClr val="154094">
              <a:alpha val="41346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04F2511-6AF2-07B6-2C40-C7DADE3029C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598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atrón de fondo&#10;&#10;Descripción generada automáticamente">
            <a:extLst>
              <a:ext uri="{FF2B5EF4-FFF2-40B4-BE49-F238E27FC236}">
                <a16:creationId xmlns:a16="http://schemas.microsoft.com/office/drawing/2014/main" id="{43EAD06E-E04A-672D-947B-7DEAAEBDD0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-1" y="-35402"/>
            <a:ext cx="9143999" cy="5178902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79142" y="2696690"/>
            <a:ext cx="8385717" cy="4529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3500" b="0" i="0" dirty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pPr marL="0" lvl="0" algn="ctr"/>
            <a:r>
              <a:rPr lang="en-US" dirty="0"/>
              <a:t>TÍTULO PORTADILLA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FEB2655-943E-FE48-9633-5029EA1CC75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9142" y="3319965"/>
            <a:ext cx="8385717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ctr">
              <a:buNone/>
              <a:tabLst>
                <a:tab pos="227011" algn="l"/>
              </a:tabLst>
              <a:defRPr sz="1200" spc="300" baseline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 PORTADILLA</a:t>
            </a:r>
            <a:endParaRPr lang="en-US" dirty="0"/>
          </a:p>
        </p:txBody>
      </p:sp>
      <p:pic>
        <p:nvPicPr>
          <p:cNvPr id="2" name="Imagen 1" descr="Mujer sonriendo con lentes&#10;&#10;Descripción generada automáticamente">
            <a:extLst>
              <a:ext uri="{FF2B5EF4-FFF2-40B4-BE49-F238E27FC236}">
                <a16:creationId xmlns:a16="http://schemas.microsoft.com/office/drawing/2014/main" id="{C89EADA5-6EE8-B196-509F-3E902CE161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" y="1957725"/>
            <a:ext cx="9144000" cy="3174847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9312026A-005E-22E2-AE82-8D748E15558E}"/>
              </a:ext>
            </a:extLst>
          </p:cNvPr>
          <p:cNvSpPr/>
          <p:nvPr userDrawn="1"/>
        </p:nvSpPr>
        <p:spPr>
          <a:xfrm>
            <a:off x="-3" y="1957724"/>
            <a:ext cx="9144000" cy="3174847"/>
          </a:xfrm>
          <a:prstGeom prst="rect">
            <a:avLst/>
          </a:prstGeom>
          <a:solidFill>
            <a:srgbClr val="154094">
              <a:alpha val="66197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C2F8073-0BFF-3C4F-71A9-B1762711EB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319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atrón de fondo&#10;&#10;Descripción generada automáticamente">
            <a:extLst>
              <a:ext uri="{FF2B5EF4-FFF2-40B4-BE49-F238E27FC236}">
                <a16:creationId xmlns:a16="http://schemas.microsoft.com/office/drawing/2014/main" id="{6E2BAAE1-3531-3B39-BF33-804CBA0ABF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0" y="-35402"/>
            <a:ext cx="9143999" cy="517890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297A90E-772C-8647-2C10-EB85A782599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79142" y="2696690"/>
            <a:ext cx="8385717" cy="4529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3500" b="0" i="0" dirty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pPr marL="0" lvl="0" algn="ctr"/>
            <a:r>
              <a:rPr lang="en-US" dirty="0"/>
              <a:t>TÍTULO PORTADILLA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FEB2655-943E-FE48-9633-5029EA1CC75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9142" y="3319965"/>
            <a:ext cx="8385717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ctr">
              <a:buNone/>
              <a:tabLst>
                <a:tab pos="227011" algn="l"/>
              </a:tabLst>
              <a:defRPr sz="1200" spc="300" baseline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 PORTADILLA</a:t>
            </a:r>
            <a:endParaRPr lang="en-US" dirty="0"/>
          </a:p>
        </p:txBody>
      </p:sp>
      <p:sp>
        <p:nvSpPr>
          <p:cNvPr id="7" name="Marcador de posición de imagen 13">
            <a:extLst>
              <a:ext uri="{FF2B5EF4-FFF2-40B4-BE49-F238E27FC236}">
                <a16:creationId xmlns:a16="http://schemas.microsoft.com/office/drawing/2014/main" id="{855575E7-35B3-2149-9ED6-9A48703FF88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13405" y="297366"/>
            <a:ext cx="720000" cy="720000"/>
          </a:xfrm>
        </p:spPr>
        <p:txBody>
          <a:bodyPr anchor="ctr" anchorCtr="0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s-ES"/>
              <a:t>ICONO</a:t>
            </a:r>
          </a:p>
        </p:txBody>
      </p:sp>
      <p:pic>
        <p:nvPicPr>
          <p:cNvPr id="4" name="Imagen 3" descr="Mujer parada junto a un árbol&#10;&#10;Descripción generada automáticamente">
            <a:extLst>
              <a:ext uri="{FF2B5EF4-FFF2-40B4-BE49-F238E27FC236}">
                <a16:creationId xmlns:a16="http://schemas.microsoft.com/office/drawing/2014/main" id="{F2273974-9B0D-9976-371B-7D8EFDF699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50952"/>
            <a:ext cx="9143998" cy="3192548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8EF494FB-1115-3E5D-8557-4EA7F694768C}"/>
              </a:ext>
            </a:extLst>
          </p:cNvPr>
          <p:cNvSpPr/>
          <p:nvPr userDrawn="1"/>
        </p:nvSpPr>
        <p:spPr>
          <a:xfrm>
            <a:off x="-56150" y="1950952"/>
            <a:ext cx="9200148" cy="3192548"/>
          </a:xfrm>
          <a:prstGeom prst="rect">
            <a:avLst/>
          </a:prstGeom>
          <a:solidFill>
            <a:srgbClr val="154094">
              <a:alpha val="6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</p:spTree>
    <p:extLst>
      <p:ext uri="{BB962C8B-B14F-4D97-AF65-F5344CB8AC3E}">
        <p14:creationId xmlns:p14="http://schemas.microsoft.com/office/powerpoint/2010/main" val="2277723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Patrón de fondo&#10;&#10;Descripción generada automáticamente">
            <a:extLst>
              <a:ext uri="{FF2B5EF4-FFF2-40B4-BE49-F238E27FC236}">
                <a16:creationId xmlns:a16="http://schemas.microsoft.com/office/drawing/2014/main" id="{2785DC30-15D3-90A6-2C57-292333649A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0" y="-35402"/>
            <a:ext cx="9143999" cy="5178902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79142" y="2696690"/>
            <a:ext cx="8385717" cy="4529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3500" b="0" i="0" dirty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pPr marL="0" lvl="0" algn="ctr"/>
            <a:r>
              <a:rPr lang="en-US" dirty="0"/>
              <a:t>TÍTULO PORTADILLA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FEB2655-943E-FE48-9633-5029EA1CC75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9142" y="3319965"/>
            <a:ext cx="8385717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ctr">
              <a:buNone/>
              <a:tabLst>
                <a:tab pos="227011" algn="l"/>
              </a:tabLst>
              <a:defRPr sz="1200" spc="300" baseline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 PORTADILLA</a:t>
            </a:r>
            <a:endParaRPr lang="en-US" dirty="0"/>
          </a:p>
        </p:txBody>
      </p:sp>
      <p:pic>
        <p:nvPicPr>
          <p:cNvPr id="2" name="Imagen 1" descr="Imagen borros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23295EA8-9737-00D7-92EA-2E284D7F55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65676"/>
            <a:ext cx="9144000" cy="3167743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9EABBBFA-F871-0D0F-100D-204F91C4BF5D}"/>
              </a:ext>
            </a:extLst>
          </p:cNvPr>
          <p:cNvSpPr/>
          <p:nvPr userDrawn="1"/>
        </p:nvSpPr>
        <p:spPr>
          <a:xfrm>
            <a:off x="-1" y="1965676"/>
            <a:ext cx="9144000" cy="3159578"/>
          </a:xfrm>
          <a:prstGeom prst="rect">
            <a:avLst/>
          </a:prstGeom>
          <a:solidFill>
            <a:srgbClr val="154094">
              <a:alpha val="63017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5A81EAC-AB6D-2240-69F6-52095767F18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3503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atrón de fondo&#10;&#10;Descripción generada automáticamente">
            <a:extLst>
              <a:ext uri="{FF2B5EF4-FFF2-40B4-BE49-F238E27FC236}">
                <a16:creationId xmlns:a16="http://schemas.microsoft.com/office/drawing/2014/main" id="{A215CD0B-5265-5A8E-19E5-414783C046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0" y="-35402"/>
            <a:ext cx="9143999" cy="5178902"/>
          </a:xfrm>
          <a:prstGeom prst="rect">
            <a:avLst/>
          </a:prstGeom>
        </p:spPr>
      </p:pic>
      <p:pic>
        <p:nvPicPr>
          <p:cNvPr id="10" name="Imagen 9" descr="Una persona sentado en un escritorio&#10;&#10;Descripción generada automáticamente con confianza media">
            <a:extLst>
              <a:ext uri="{FF2B5EF4-FFF2-40B4-BE49-F238E27FC236}">
                <a16:creationId xmlns:a16="http://schemas.microsoft.com/office/drawing/2014/main" id="{A22806CB-1338-F5D3-3453-A774AEBCF6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65676"/>
            <a:ext cx="9144000" cy="3167744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9EABBBFA-F871-0D0F-100D-204F91C4BF5D}"/>
              </a:ext>
            </a:extLst>
          </p:cNvPr>
          <p:cNvSpPr/>
          <p:nvPr userDrawn="1"/>
        </p:nvSpPr>
        <p:spPr>
          <a:xfrm>
            <a:off x="-1" y="1965109"/>
            <a:ext cx="9144000" cy="3159578"/>
          </a:xfrm>
          <a:prstGeom prst="rect">
            <a:avLst/>
          </a:prstGeom>
          <a:solidFill>
            <a:srgbClr val="154094">
              <a:alpha val="6769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A0C80C1-EC77-B665-1ADF-087A349EA8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9747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atrón de fondo&#10;&#10;Descripción generada automáticamente">
            <a:extLst>
              <a:ext uri="{FF2B5EF4-FFF2-40B4-BE49-F238E27FC236}">
                <a16:creationId xmlns:a16="http://schemas.microsoft.com/office/drawing/2014/main" id="{C45569D4-3519-E4CD-6D3B-0E3FE51C0B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0" y="-35402"/>
            <a:ext cx="9143999" cy="5178902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AFFEBAA-F735-847C-1F81-2DF9EDFA451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  <p:pic>
        <p:nvPicPr>
          <p:cNvPr id="9" name="Imagen 8" descr="Imagen en blanco y negro de un grupo de personas sentadas en una mesa&#10;&#10;Descripción generada automáticamente">
            <a:extLst>
              <a:ext uri="{FF2B5EF4-FFF2-40B4-BE49-F238E27FC236}">
                <a16:creationId xmlns:a16="http://schemas.microsoft.com/office/drawing/2014/main" id="{9E5A9D5C-7C65-FB89-9220-73EC2D2C43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67594"/>
            <a:ext cx="9144000" cy="3175906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9EABBBFA-F871-0D0F-100D-204F91C4BF5D}"/>
              </a:ext>
            </a:extLst>
          </p:cNvPr>
          <p:cNvSpPr/>
          <p:nvPr userDrawn="1"/>
        </p:nvSpPr>
        <p:spPr>
          <a:xfrm>
            <a:off x="0" y="1967594"/>
            <a:ext cx="9144000" cy="3175906"/>
          </a:xfrm>
          <a:prstGeom prst="rect">
            <a:avLst/>
          </a:prstGeom>
          <a:solidFill>
            <a:srgbClr val="154094">
              <a:alpha val="6769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</p:spTree>
    <p:extLst>
      <p:ext uri="{BB962C8B-B14F-4D97-AF65-F5344CB8AC3E}">
        <p14:creationId xmlns:p14="http://schemas.microsoft.com/office/powerpoint/2010/main" val="2411694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atrón de fondo&#10;&#10;Descripción generada automáticamente">
            <a:extLst>
              <a:ext uri="{FF2B5EF4-FFF2-40B4-BE49-F238E27FC236}">
                <a16:creationId xmlns:a16="http://schemas.microsoft.com/office/drawing/2014/main" id="{F43838BB-E050-BC1E-BFFB-3CAFB4C1BF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0" y="-35402"/>
            <a:ext cx="9143999" cy="517890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9C490E3-6AA7-7B61-B5CE-37B4C59E249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  <p:pic>
        <p:nvPicPr>
          <p:cNvPr id="4" name="Imagen 3" descr="Imagen que contiene persona, mujer, exterior, agua&#10;&#10;Descripción generada automáticamente">
            <a:extLst>
              <a:ext uri="{FF2B5EF4-FFF2-40B4-BE49-F238E27FC236}">
                <a16:creationId xmlns:a16="http://schemas.microsoft.com/office/drawing/2014/main" id="{8BCE9D22-C539-FB1B-990F-16E0D198ED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50408"/>
            <a:ext cx="9144000" cy="3193092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9EABBBFA-F871-0D0F-100D-204F91C4BF5D}"/>
              </a:ext>
            </a:extLst>
          </p:cNvPr>
          <p:cNvSpPr/>
          <p:nvPr userDrawn="1"/>
        </p:nvSpPr>
        <p:spPr>
          <a:xfrm>
            <a:off x="0" y="1967165"/>
            <a:ext cx="9144000" cy="3176335"/>
          </a:xfrm>
          <a:prstGeom prst="rect">
            <a:avLst/>
          </a:prstGeom>
          <a:solidFill>
            <a:srgbClr val="154094">
              <a:alpha val="6769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</p:spTree>
    <p:extLst>
      <p:ext uri="{BB962C8B-B14F-4D97-AF65-F5344CB8AC3E}">
        <p14:creationId xmlns:p14="http://schemas.microsoft.com/office/powerpoint/2010/main" val="41417560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atrón de fondo&#10;&#10;Descripción generada automáticamente">
            <a:extLst>
              <a:ext uri="{FF2B5EF4-FFF2-40B4-BE49-F238E27FC236}">
                <a16:creationId xmlns:a16="http://schemas.microsoft.com/office/drawing/2014/main" id="{8841C99A-AA94-B8CB-A05A-C4D15037A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17"/>
          <a:stretch/>
        </p:blipFill>
        <p:spPr>
          <a:xfrm>
            <a:off x="0" y="-35402"/>
            <a:ext cx="9143999" cy="5178902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93E02C6D-C951-2407-28E4-DCBC77B0C1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8705" y="749337"/>
            <a:ext cx="4406590" cy="543321"/>
          </a:xfrm>
          <a:prstGeom prst="rect">
            <a:avLst/>
          </a:prstGeom>
        </p:spPr>
      </p:pic>
      <p:pic>
        <p:nvPicPr>
          <p:cNvPr id="6" name="Imagen 5" descr="Mujer sentada en un sillón&#10;&#10;Descripción generada automáticamente">
            <a:extLst>
              <a:ext uri="{FF2B5EF4-FFF2-40B4-BE49-F238E27FC236}">
                <a16:creationId xmlns:a16="http://schemas.microsoft.com/office/drawing/2014/main" id="{18D5C3BD-FB65-F0E0-7818-99701592A4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67594"/>
            <a:ext cx="9144000" cy="3159578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9EABBBFA-F871-0D0F-100D-204F91C4BF5D}"/>
              </a:ext>
            </a:extLst>
          </p:cNvPr>
          <p:cNvSpPr/>
          <p:nvPr userDrawn="1"/>
        </p:nvSpPr>
        <p:spPr>
          <a:xfrm>
            <a:off x="0" y="1951266"/>
            <a:ext cx="9144000" cy="3159578"/>
          </a:xfrm>
          <a:prstGeom prst="rect">
            <a:avLst/>
          </a:prstGeom>
          <a:solidFill>
            <a:srgbClr val="154094">
              <a:alpha val="6769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/>
          </a:p>
        </p:txBody>
      </p:sp>
    </p:spTree>
    <p:extLst>
      <p:ext uri="{BB962C8B-B14F-4D97-AF65-F5344CB8AC3E}">
        <p14:creationId xmlns:p14="http://schemas.microsoft.com/office/powerpoint/2010/main" val="3919196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6713" y="2709849"/>
            <a:ext cx="8280000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ctr">
              <a:buNone/>
              <a:tabLst>
                <a:tab pos="227011" algn="l"/>
              </a:tabLst>
              <a:defRPr sz="1200" b="0" i="0" spc="300" baseline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66713" y="2085719"/>
            <a:ext cx="8280000" cy="476088"/>
          </a:xfrm>
          <a:prstGeom prst="rect">
            <a:avLst/>
          </a:prstGeom>
        </p:spPr>
        <p:txBody>
          <a:bodyPr anchor="t" anchorCtr="0"/>
          <a:lstStyle>
            <a:lvl1pPr algn="ctr">
              <a:defRPr sz="3500" b="0" i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r>
              <a:rPr lang="en-US" dirty="0"/>
              <a:t>TÍTULO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900D9C7-5DD4-744E-8572-2BC2A8AC6F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9407" y="3052490"/>
            <a:ext cx="2614612" cy="199771"/>
          </a:xfrm>
        </p:spPr>
        <p:txBody>
          <a:bodyPr/>
          <a:lstStyle>
            <a:lvl1pPr algn="ctr">
              <a:defRPr sz="8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 dirty="0"/>
              <a:t>00 | 00 | 2021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B3DF77-24B9-8943-BBE9-4C04B0F894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6713" y="3549075"/>
            <a:ext cx="8280000" cy="216231"/>
          </a:xfrm>
        </p:spPr>
        <p:txBody>
          <a:bodyPr anchor="ctr" anchorCtr="0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Nombre Apellido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1D3B423-9C33-7749-B9BF-4D5FE277B9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713" y="3780341"/>
            <a:ext cx="8280000" cy="216000"/>
          </a:xfrm>
        </p:spPr>
        <p:txBody>
          <a:bodyPr anchor="ctr" anchorCtr="0"/>
          <a:lstStyle>
            <a:lvl1pPr algn="ctr">
              <a:defRPr sz="1000" b="0" i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2pPr>
            <a:lvl3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3pPr>
            <a:lvl4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4pPr>
            <a:lvl5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5pPr>
          </a:lstStyle>
          <a:p>
            <a:pPr lvl="0"/>
            <a:r>
              <a:rPr lang="es-ES" dirty="0"/>
              <a:t>NOMBRE DEL DEPARTAMENTO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04EDFC17-E0AE-E34C-825B-EF38D87E1C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713" y="4001524"/>
            <a:ext cx="8280000" cy="216000"/>
          </a:xfrm>
        </p:spPr>
        <p:txBody>
          <a:bodyPr anchor="ctr" anchorCtr="0"/>
          <a:lstStyle>
            <a:lvl1pPr algn="ctr">
              <a:defRPr sz="10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Nombre Empresa del Grupo</a:t>
            </a:r>
          </a:p>
        </p:txBody>
      </p:sp>
      <p:pic>
        <p:nvPicPr>
          <p:cNvPr id="4" name="Imagen 3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1E47B5EB-4627-4169-2F34-A48C6D2707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807"/>
            <a:ext cx="9148996" cy="514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0584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99510F8-6B6A-FB4B-8190-FF8C0562D6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79142" y="894822"/>
            <a:ext cx="8385717" cy="4529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3500" b="0" i="0" dirty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pPr marL="0" lvl="0" algn="ctr"/>
            <a:r>
              <a:rPr lang="en-US" dirty="0"/>
              <a:t>TÍTULO PORTADILLA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FEB2655-943E-FE48-9633-5029EA1CC75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9142" y="1526296"/>
            <a:ext cx="8385717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tabLst>
                <a:tab pos="227011" algn="l"/>
              </a:tabLst>
              <a:defRPr sz="1200" spc="300" baseline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 PORTADILLA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4101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99510F8-6B6A-FB4B-8190-FF8C0562D6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06515" y="1586044"/>
            <a:ext cx="7930971" cy="197141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algn="ctr">
              <a:defRPr lang="es-ES" sz="3000" b="0" i="1" u="none" smtClean="0">
                <a:solidFill>
                  <a:schemeClr val="bg1"/>
                </a:solidFill>
                <a:effectLst/>
                <a:latin typeface="Lato Light" panose="020F0302020204030203" pitchFamily="34" charset="77"/>
              </a:defRPr>
            </a:lvl1pPr>
          </a:lstStyle>
          <a:p>
            <a:pPr marL="0" lvl="0" algn="ctr"/>
            <a:r>
              <a:rPr lang="en-US"/>
              <a:t>“</a:t>
            </a:r>
            <a:r>
              <a:rPr lang="en-US" err="1"/>
              <a:t>Destacado</a:t>
            </a:r>
            <a:r>
              <a:rPr lang="en-US"/>
              <a:t>”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AA22E50-A78B-0E28-5722-6339FEFC50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98070" y="253389"/>
            <a:ext cx="1211413" cy="71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9711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99510F8-6B6A-FB4B-8190-FF8C0562D6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1730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99510F8-6B6A-FB4B-8190-FF8C0562D6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06515" y="1586044"/>
            <a:ext cx="7930971" cy="197141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algn="ctr">
              <a:defRPr lang="es-ES" sz="3000" b="0" i="1" u="none" smtClean="0">
                <a:solidFill>
                  <a:schemeClr val="bg1"/>
                </a:solidFill>
                <a:effectLst/>
                <a:latin typeface="Lato Light" panose="020F0302020204030203" pitchFamily="34" charset="77"/>
              </a:defRPr>
            </a:lvl1pPr>
          </a:lstStyle>
          <a:p>
            <a:pPr marL="0" lvl="0" algn="ctr"/>
            <a:r>
              <a:rPr lang="en-US"/>
              <a:t>“</a:t>
            </a:r>
            <a:r>
              <a:rPr lang="en-US" err="1"/>
              <a:t>Destacado</a:t>
            </a:r>
            <a:r>
              <a:rPr lang="en-US"/>
              <a:t>”</a:t>
            </a:r>
          </a:p>
        </p:txBody>
      </p:sp>
      <p:pic>
        <p:nvPicPr>
          <p:cNvPr id="2" name="Imagen 1" descr="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5A307092-25A5-C6FC-2AC8-320F8FAFCB0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26682" y="1137364"/>
            <a:ext cx="3955652" cy="223721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045063F-BA73-8353-4C45-BA456BCFD78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98070" y="253389"/>
            <a:ext cx="1211413" cy="71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8004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PORTAD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99510F8-6B6A-FB4B-8190-FF8C0562D6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06515" y="1586044"/>
            <a:ext cx="7930971" cy="197141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algn="ctr">
              <a:defRPr lang="es-ES" sz="3000" b="0" i="1" u="none" smtClean="0">
                <a:solidFill>
                  <a:schemeClr val="bg1"/>
                </a:solidFill>
                <a:effectLst/>
                <a:latin typeface="Lato Light" panose="020F0302020204030203" pitchFamily="34" charset="77"/>
              </a:defRPr>
            </a:lvl1pPr>
          </a:lstStyle>
          <a:p>
            <a:pPr marL="0" lvl="0" algn="ctr"/>
            <a:r>
              <a:rPr lang="en-US"/>
              <a:t>“</a:t>
            </a:r>
            <a:r>
              <a:rPr lang="en-US" err="1"/>
              <a:t>Destacado</a:t>
            </a:r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91907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28900A2-1FAA-804F-9454-0ECD6341029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53939" y="1822449"/>
            <a:ext cx="3394800" cy="288000"/>
          </a:xfrm>
        </p:spPr>
        <p:txBody>
          <a:bodyPr tIns="0" rIns="0" bIns="0" anchor="t" anchorCtr="0"/>
          <a:lstStyle>
            <a:lvl1pPr>
              <a:defRPr sz="1600">
                <a:solidFill>
                  <a:srgbClr val="272E32"/>
                </a:solidFill>
              </a:defRPr>
            </a:lvl1pPr>
          </a:lstStyle>
          <a:p>
            <a:pPr lvl="0"/>
            <a:r>
              <a:rPr lang="es-ES"/>
              <a:t>Texto primer nivel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59ED831F-54E0-E143-969B-11B33D14E05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3939" y="2279253"/>
            <a:ext cx="3394800" cy="288000"/>
          </a:xfrm>
        </p:spPr>
        <p:txBody>
          <a:bodyPr tIns="0" rIns="0" bIns="0" anchor="t" anchorCtr="0"/>
          <a:lstStyle>
            <a:lvl1pPr>
              <a:defRPr sz="1400">
                <a:solidFill>
                  <a:srgbClr val="272E32"/>
                </a:solidFill>
              </a:defRPr>
            </a:lvl1pPr>
          </a:lstStyle>
          <a:p>
            <a:pPr lvl="0"/>
            <a:r>
              <a:rPr lang="es-ES"/>
              <a:t>Texto</a:t>
            </a:r>
          </a:p>
        </p:txBody>
      </p:sp>
      <p:sp>
        <p:nvSpPr>
          <p:cNvPr id="30" name="Marcador de texto 29">
            <a:extLst>
              <a:ext uri="{FF2B5EF4-FFF2-40B4-BE49-F238E27FC236}">
                <a16:creationId xmlns:a16="http://schemas.microsoft.com/office/drawing/2014/main" id="{766F8143-22CC-4241-A76B-5937A80716C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53939" y="2736057"/>
            <a:ext cx="3394800" cy="288000"/>
          </a:xfrm>
        </p:spPr>
        <p:txBody>
          <a:bodyPr tIns="0" rIns="0" bIns="0" anchor="t" anchorCtr="0"/>
          <a:lstStyle>
            <a:lvl1pPr>
              <a:defRPr sz="1400" b="1">
                <a:solidFill>
                  <a:srgbClr val="272E32"/>
                </a:solidFill>
              </a:defRPr>
            </a:lvl1pPr>
          </a:lstStyle>
          <a:p>
            <a:pPr lvl="0"/>
            <a:r>
              <a:rPr lang="es-ES"/>
              <a:t>Texto </a:t>
            </a:r>
            <a:r>
              <a:rPr lang="es-ES" err="1"/>
              <a:t>bold</a:t>
            </a:r>
            <a:endParaRPr lang="es-ES"/>
          </a:p>
        </p:txBody>
      </p:sp>
      <p:sp>
        <p:nvSpPr>
          <p:cNvPr id="32" name="Marcador de texto 31">
            <a:extLst>
              <a:ext uri="{FF2B5EF4-FFF2-40B4-BE49-F238E27FC236}">
                <a16:creationId xmlns:a16="http://schemas.microsoft.com/office/drawing/2014/main" id="{D31EA3B4-9970-B54D-B02C-26BCCAE4FBD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53939" y="3192861"/>
            <a:ext cx="3394800" cy="288000"/>
          </a:xfrm>
        </p:spPr>
        <p:txBody>
          <a:bodyPr tIns="0" rIns="0" bIns="0" anchor="t" anchorCtr="0"/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Notas al pie</a:t>
            </a:r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827ADBF0-73EA-1247-AA70-57681AAFD74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53939" y="3649663"/>
            <a:ext cx="3394800" cy="288000"/>
          </a:xfrm>
          <a:ln>
            <a:noFill/>
          </a:ln>
        </p:spPr>
        <p:txBody>
          <a:bodyPr tIns="0" rIns="0" bIns="0" anchor="t" anchorCtr="0"/>
          <a:lstStyle>
            <a:lvl1pPr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s-ES"/>
              <a:t>Destacado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1E8074D8-22F6-0042-863F-6AD8404D2A15}"/>
              </a:ext>
            </a:extLst>
          </p:cNvPr>
          <p:cNvSpPr txBox="1"/>
          <p:nvPr userDrawn="1"/>
        </p:nvSpPr>
        <p:spPr>
          <a:xfrm>
            <a:off x="3380014" y="1869490"/>
            <a:ext cx="11919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800"/>
              <a:t>16pts - Lato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86CF057D-751B-F141-BC36-27222EB36E4A}"/>
              </a:ext>
            </a:extLst>
          </p:cNvPr>
          <p:cNvSpPr txBox="1"/>
          <p:nvPr userDrawn="1"/>
        </p:nvSpPr>
        <p:spPr>
          <a:xfrm>
            <a:off x="3380014" y="2318439"/>
            <a:ext cx="11919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800"/>
              <a:t>14pts - Lato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D59F26FB-A36D-3E4E-A5F7-C78CC01E1EAC}"/>
              </a:ext>
            </a:extLst>
          </p:cNvPr>
          <p:cNvSpPr txBox="1"/>
          <p:nvPr userDrawn="1"/>
        </p:nvSpPr>
        <p:spPr>
          <a:xfrm>
            <a:off x="3380014" y="2772335"/>
            <a:ext cx="11919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800"/>
              <a:t>14pts – Lato Bold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08E3477C-74DD-3C48-AF32-6C897871838A}"/>
              </a:ext>
            </a:extLst>
          </p:cNvPr>
          <p:cNvSpPr txBox="1"/>
          <p:nvPr userDrawn="1"/>
        </p:nvSpPr>
        <p:spPr>
          <a:xfrm>
            <a:off x="3380014" y="3226231"/>
            <a:ext cx="11919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800"/>
              <a:t>11pts - Lato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C88B10FD-D6EC-FF4D-ACE3-18EB23B3833A}"/>
              </a:ext>
            </a:extLst>
          </p:cNvPr>
          <p:cNvSpPr txBox="1"/>
          <p:nvPr userDrawn="1"/>
        </p:nvSpPr>
        <p:spPr>
          <a:xfrm>
            <a:off x="3380014" y="3680127"/>
            <a:ext cx="11919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800"/>
              <a:t>14pts – Lato Bold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197606A-08E7-164C-A650-18E47E98A25C}"/>
              </a:ext>
            </a:extLst>
          </p:cNvPr>
          <p:cNvSpPr/>
          <p:nvPr userDrawn="1"/>
        </p:nvSpPr>
        <p:spPr>
          <a:xfrm>
            <a:off x="655332" y="1966449"/>
            <a:ext cx="432048" cy="4320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err="1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6935B23F-0E81-7547-8FEC-B00D56C60A08}"/>
              </a:ext>
            </a:extLst>
          </p:cNvPr>
          <p:cNvSpPr/>
          <p:nvPr userDrawn="1"/>
        </p:nvSpPr>
        <p:spPr>
          <a:xfrm>
            <a:off x="1169319" y="1966449"/>
            <a:ext cx="432048" cy="43204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err="1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AFE0B45-B41A-3543-B731-4CC21A2B16D4}"/>
              </a:ext>
            </a:extLst>
          </p:cNvPr>
          <p:cNvSpPr/>
          <p:nvPr userDrawn="1"/>
        </p:nvSpPr>
        <p:spPr>
          <a:xfrm>
            <a:off x="1704033" y="1966449"/>
            <a:ext cx="432048" cy="43204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err="1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A93A5044-3B92-B24B-ABDF-53E81E13827E}"/>
              </a:ext>
            </a:extLst>
          </p:cNvPr>
          <p:cNvSpPr/>
          <p:nvPr userDrawn="1"/>
        </p:nvSpPr>
        <p:spPr>
          <a:xfrm>
            <a:off x="655332" y="2485815"/>
            <a:ext cx="432048" cy="4320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err="1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0E3DAC0F-EF59-714D-85C2-21959D30F653}"/>
              </a:ext>
            </a:extLst>
          </p:cNvPr>
          <p:cNvSpPr/>
          <p:nvPr userDrawn="1"/>
        </p:nvSpPr>
        <p:spPr>
          <a:xfrm>
            <a:off x="1169319" y="2485815"/>
            <a:ext cx="432048" cy="432048"/>
          </a:xfrm>
          <a:prstGeom prst="rect">
            <a:avLst/>
          </a:prstGeom>
          <a:solidFill>
            <a:srgbClr val="BEBE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err="1"/>
          </a:p>
        </p:txBody>
      </p:sp>
      <p:sp>
        <p:nvSpPr>
          <p:cNvPr id="23" name="Marcador de texto 20">
            <a:extLst>
              <a:ext uri="{FF2B5EF4-FFF2-40B4-BE49-F238E27FC236}">
                <a16:creationId xmlns:a16="http://schemas.microsoft.com/office/drawing/2014/main" id="{466AF53F-5ADE-A643-AC5E-C63923406BE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476969" y="658813"/>
            <a:ext cx="7358642" cy="307975"/>
          </a:xfrm>
        </p:spPr>
        <p:txBody>
          <a:bodyPr/>
          <a:lstStyle>
            <a:lvl1pPr marL="0" marR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 sz="1400" b="0" i="0">
                <a:solidFill>
                  <a:srgbClr val="154094"/>
                </a:solidFill>
                <a:latin typeface="Lato" panose="020F0502020204030203" pitchFamily="34" charset="77"/>
              </a:defRPr>
            </a:lvl1pPr>
            <a:lvl5pPr marL="1079990" indent="0">
              <a:buNone/>
              <a:defRPr/>
            </a:lvl5pPr>
          </a:lstStyle>
          <a:p>
            <a:pPr marL="0" marR="0" lvl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Subtítulo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|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Lato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Regular | 14pt</a:t>
            </a:r>
          </a:p>
        </p:txBody>
      </p:sp>
      <p:sp>
        <p:nvSpPr>
          <p:cNvPr id="24" name="Title Placeholder 1">
            <a:extLst>
              <a:ext uri="{FF2B5EF4-FFF2-40B4-BE49-F238E27FC236}">
                <a16:creationId xmlns:a16="http://schemas.microsoft.com/office/drawing/2014/main" id="{5C05A99C-DF1C-8E47-9E7A-1FF1220BB7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1955" y="359170"/>
            <a:ext cx="8613656" cy="2878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0" i="0">
                <a:solidFill>
                  <a:srgbClr val="154094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en-US" dirty="0"/>
              <a:t>TÍTULO | LATO LIGHT | MAYÚSCULAS | 23PT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58F4B3A-7EB0-9619-C1F0-B0ED17CF877B}"/>
              </a:ext>
            </a:extLst>
          </p:cNvPr>
          <p:cNvSpPr/>
          <p:nvPr userDrawn="1"/>
        </p:nvSpPr>
        <p:spPr>
          <a:xfrm>
            <a:off x="2220868" y="1966449"/>
            <a:ext cx="432048" cy="4320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err="1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ACAD27F5-CA87-A8B8-C0AF-CFF1FFE468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227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1A70F57D-0223-F54F-912F-75DDC3EF3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599" y="1241868"/>
            <a:ext cx="8653463" cy="3386005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s-ES" dirty="0"/>
              <a:t>Editar los estilos de texto del patrón
Segundo nivel
Tercer nivel
Cuarto nivel
Quinto nivel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B14E62E-6B04-B842-9E06-3AE2766AF7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1955" y="359170"/>
            <a:ext cx="8613656" cy="2878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0" i="0">
                <a:solidFill>
                  <a:srgbClr val="154094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en-US"/>
              <a:t>TÍTULO | LATO LIGHT | MAYÚSCULAS | 23PT</a:t>
            </a:r>
          </a:p>
        </p:txBody>
      </p:sp>
      <p:sp>
        <p:nvSpPr>
          <p:cNvPr id="9" name="Marcador de texto 20">
            <a:extLst>
              <a:ext uri="{FF2B5EF4-FFF2-40B4-BE49-F238E27FC236}">
                <a16:creationId xmlns:a16="http://schemas.microsoft.com/office/drawing/2014/main" id="{BA9160AD-D567-D742-8C3C-1E93028411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017" y="658813"/>
            <a:ext cx="7366594" cy="307975"/>
          </a:xfrm>
        </p:spPr>
        <p:txBody>
          <a:bodyPr/>
          <a:lstStyle>
            <a:lvl1pPr marL="0" marR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 sz="1400" b="0" i="0">
                <a:solidFill>
                  <a:srgbClr val="154094"/>
                </a:solidFill>
                <a:latin typeface="Lato" panose="020F0502020204030203" pitchFamily="34" charset="77"/>
              </a:defRPr>
            </a:lvl1pPr>
            <a:lvl5pPr marL="1079990" indent="0">
              <a:buNone/>
              <a:defRPr/>
            </a:lvl5pPr>
          </a:lstStyle>
          <a:p>
            <a:pPr marL="0" marR="0" lvl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Subtítulo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|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Lato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Regular | 14pt</a:t>
            </a:r>
          </a:p>
        </p:txBody>
      </p:sp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753985CF-91D5-11AB-758E-80F7D72CA3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145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1A70F57D-0223-F54F-912F-75DDC3EF3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41868"/>
            <a:ext cx="4250102" cy="3386005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5981E46D-87FC-5A49-BAEB-EEB92D5E96E9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4631961" y="1241868"/>
            <a:ext cx="4250102" cy="3386005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1C473D75-81AC-FC47-B33E-7D89A8A92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1955" y="359170"/>
            <a:ext cx="8613656" cy="2878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0" i="0">
                <a:solidFill>
                  <a:srgbClr val="154094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en-US"/>
              <a:t>TÍTULO | LATO LIGHT | MAYÚSCULAS | 23PT</a:t>
            </a:r>
          </a:p>
        </p:txBody>
      </p:sp>
      <p:sp>
        <p:nvSpPr>
          <p:cNvPr id="2" name="Marcador de texto 20">
            <a:extLst>
              <a:ext uri="{FF2B5EF4-FFF2-40B4-BE49-F238E27FC236}">
                <a16:creationId xmlns:a16="http://schemas.microsoft.com/office/drawing/2014/main" id="{57CCE3FA-E279-E61C-DD34-4EF6C1BFCD6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017" y="658813"/>
            <a:ext cx="7366594" cy="307975"/>
          </a:xfrm>
        </p:spPr>
        <p:txBody>
          <a:bodyPr/>
          <a:lstStyle>
            <a:lvl1pPr marL="0" marR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 sz="1400" b="0" i="0">
                <a:latin typeface="Lato" panose="020F0502020204030203" pitchFamily="34" charset="77"/>
              </a:defRPr>
            </a:lvl1pPr>
            <a:lvl5pPr marL="1079990" indent="0">
              <a:buNone/>
              <a:defRPr/>
            </a:lvl5pPr>
          </a:lstStyle>
          <a:p>
            <a:pPr marL="0" marR="0" lvl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Subtítulo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|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Lato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Regular | 14pt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CE41D3-6036-3CF4-8FAF-DB2AA7DE1A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057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1A70F57D-0223-F54F-912F-75DDC3EF3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41868"/>
            <a:ext cx="4250102" cy="3386005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1897D4DB-CA30-BE4A-9C11-D7ACDD8344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35500" y="1241867"/>
            <a:ext cx="4246563" cy="3386005"/>
          </a:xfrm>
        </p:spPr>
        <p:txBody>
          <a:bodyPr/>
          <a:lstStyle/>
          <a:p>
            <a:r>
              <a:rPr lang="es-ES"/>
              <a:t>Haga clic en el icono para agregar una imagen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53377138-78AC-1342-B742-438C22625A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1955" y="359170"/>
            <a:ext cx="8613656" cy="2878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0" i="0">
                <a:solidFill>
                  <a:srgbClr val="154094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en-US" dirty="0"/>
              <a:t>TÍTULO | LATO LIGHT | MAYÚSCULAS | 23PT</a:t>
            </a:r>
          </a:p>
        </p:txBody>
      </p:sp>
      <p:sp>
        <p:nvSpPr>
          <p:cNvPr id="2" name="Marcador de texto 20">
            <a:extLst>
              <a:ext uri="{FF2B5EF4-FFF2-40B4-BE49-F238E27FC236}">
                <a16:creationId xmlns:a16="http://schemas.microsoft.com/office/drawing/2014/main" id="{BCB38A3E-65E9-501B-433A-6D2C1BAA524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017" y="658813"/>
            <a:ext cx="7366594" cy="307975"/>
          </a:xfrm>
        </p:spPr>
        <p:txBody>
          <a:bodyPr/>
          <a:lstStyle>
            <a:lvl1pPr marL="0" marR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 sz="1400" b="0" i="0">
                <a:latin typeface="Lato" panose="020F0502020204030203" pitchFamily="34" charset="77"/>
              </a:defRPr>
            </a:lvl1pPr>
            <a:lvl5pPr marL="1079990" indent="0">
              <a:buNone/>
              <a:defRPr/>
            </a:lvl5pPr>
          </a:lstStyle>
          <a:p>
            <a:pPr marL="0" marR="0" lvl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Subtítulo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|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Lato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Regular | 14pt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9E7CDC-0660-2227-05E8-7DDAD672A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4433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2">
            <a:extLst>
              <a:ext uri="{FF2B5EF4-FFF2-40B4-BE49-F238E27FC236}">
                <a16:creationId xmlns:a16="http://schemas.microsoft.com/office/drawing/2014/main" id="{7F4A26A7-E169-1547-8893-668DDC344319}"/>
              </a:ext>
            </a:extLst>
          </p:cNvPr>
          <p:cNvSpPr>
            <a:spLocks noGrp="1"/>
          </p:cNvSpPr>
          <p:nvPr>
            <p:ph type="pic" idx="22"/>
          </p:nvPr>
        </p:nvSpPr>
        <p:spPr>
          <a:xfrm>
            <a:off x="228600" y="1187753"/>
            <a:ext cx="2007978" cy="2435092"/>
          </a:xfrm>
        </p:spPr>
        <p:txBody>
          <a:bodyPr vert="horz" anchor="ctr" anchorCtr="0"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s-ES_tradnl"/>
          </a:p>
        </p:txBody>
      </p:sp>
      <p:sp>
        <p:nvSpPr>
          <p:cNvPr id="14" name="Marcador de posición de imagen 2">
            <a:extLst>
              <a:ext uri="{FF2B5EF4-FFF2-40B4-BE49-F238E27FC236}">
                <a16:creationId xmlns:a16="http://schemas.microsoft.com/office/drawing/2014/main" id="{162E1BCA-BB3D-CD46-83CE-929408D4597B}"/>
              </a:ext>
            </a:extLst>
          </p:cNvPr>
          <p:cNvSpPr>
            <a:spLocks noGrp="1"/>
          </p:cNvSpPr>
          <p:nvPr>
            <p:ph type="pic" idx="23"/>
          </p:nvPr>
        </p:nvSpPr>
        <p:spPr>
          <a:xfrm>
            <a:off x="2443762" y="1187753"/>
            <a:ext cx="2007978" cy="2435092"/>
          </a:xfrm>
        </p:spPr>
        <p:txBody>
          <a:bodyPr vert="horz" anchor="ctr" anchorCtr="0"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s-ES_tradnl"/>
          </a:p>
        </p:txBody>
      </p:sp>
      <p:sp>
        <p:nvSpPr>
          <p:cNvPr id="15" name="Marcador de posición de imagen 2">
            <a:extLst>
              <a:ext uri="{FF2B5EF4-FFF2-40B4-BE49-F238E27FC236}">
                <a16:creationId xmlns:a16="http://schemas.microsoft.com/office/drawing/2014/main" id="{ABE154C5-2584-5A48-B990-1AE582327939}"/>
              </a:ext>
            </a:extLst>
          </p:cNvPr>
          <p:cNvSpPr>
            <a:spLocks noGrp="1"/>
          </p:cNvSpPr>
          <p:nvPr>
            <p:ph type="pic" idx="24"/>
          </p:nvPr>
        </p:nvSpPr>
        <p:spPr>
          <a:xfrm>
            <a:off x="4658924" y="1187753"/>
            <a:ext cx="2007978" cy="2435092"/>
          </a:xfrm>
        </p:spPr>
        <p:txBody>
          <a:bodyPr vert="horz" anchor="ctr" anchorCtr="0"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s-ES_tradnl"/>
          </a:p>
        </p:txBody>
      </p:sp>
      <p:sp>
        <p:nvSpPr>
          <p:cNvPr id="22" name="Marcador de posición de imagen 2">
            <a:extLst>
              <a:ext uri="{FF2B5EF4-FFF2-40B4-BE49-F238E27FC236}">
                <a16:creationId xmlns:a16="http://schemas.microsoft.com/office/drawing/2014/main" id="{2F8AE276-948B-7747-B7A6-EA21ECB0BCE1}"/>
              </a:ext>
            </a:extLst>
          </p:cNvPr>
          <p:cNvSpPr>
            <a:spLocks noGrp="1"/>
          </p:cNvSpPr>
          <p:nvPr>
            <p:ph type="pic" idx="28"/>
          </p:nvPr>
        </p:nvSpPr>
        <p:spPr>
          <a:xfrm>
            <a:off x="6874085" y="1187753"/>
            <a:ext cx="2007978" cy="2435092"/>
          </a:xfrm>
        </p:spPr>
        <p:txBody>
          <a:bodyPr vert="horz" anchor="ctr" anchorCtr="0"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2C1CC2E-A7E1-6A42-A961-293C51F5DDF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0663" y="3759275"/>
            <a:ext cx="2016125" cy="216750"/>
          </a:xfrm>
          <a:solidFill>
            <a:srgbClr val="FAB03B"/>
          </a:solidFill>
        </p:spPr>
        <p:txBody>
          <a:bodyPr tIns="0" rIns="0" bIns="0" anchor="ctr" anchorCtr="0"/>
          <a:lstStyle>
            <a:lvl1pPr algn="ctr">
              <a:defRPr sz="1100" b="1" i="0">
                <a:solidFill>
                  <a:srgbClr val="154094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TÍTULO</a:t>
            </a:r>
          </a:p>
        </p:txBody>
      </p:sp>
      <p:sp>
        <p:nvSpPr>
          <p:cNvPr id="23" name="Marcador de texto 4">
            <a:extLst>
              <a:ext uri="{FF2B5EF4-FFF2-40B4-BE49-F238E27FC236}">
                <a16:creationId xmlns:a16="http://schemas.microsoft.com/office/drawing/2014/main" id="{0902AA64-2FF7-7746-88A8-57E73FE97A0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0663" y="4052351"/>
            <a:ext cx="2016125" cy="451859"/>
          </a:xfrm>
        </p:spPr>
        <p:txBody>
          <a:bodyPr tIns="0" rIns="0" bIns="0"/>
          <a:lstStyle>
            <a:lvl1pPr>
              <a:defRPr sz="1000" b="0" i="0"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Texto</a:t>
            </a:r>
          </a:p>
        </p:txBody>
      </p:sp>
      <p:sp>
        <p:nvSpPr>
          <p:cNvPr id="26" name="Marcador de texto 4">
            <a:extLst>
              <a:ext uri="{FF2B5EF4-FFF2-40B4-BE49-F238E27FC236}">
                <a16:creationId xmlns:a16="http://schemas.microsoft.com/office/drawing/2014/main" id="{4F8D49A7-324C-C04C-816B-5BC2296C699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601" y="3759275"/>
            <a:ext cx="2016125" cy="216750"/>
          </a:xfrm>
          <a:solidFill>
            <a:srgbClr val="F9B03C"/>
          </a:solidFill>
        </p:spPr>
        <p:txBody>
          <a:bodyPr tIns="0" rIns="0" bIns="0" anchor="ctr" anchorCtr="0"/>
          <a:lstStyle>
            <a:lvl1pPr algn="ctr">
              <a:defRPr sz="1100" b="1" i="0">
                <a:solidFill>
                  <a:srgbClr val="154094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TÍTULO</a:t>
            </a:r>
          </a:p>
        </p:txBody>
      </p:sp>
      <p:sp>
        <p:nvSpPr>
          <p:cNvPr id="27" name="Marcador de texto 4">
            <a:extLst>
              <a:ext uri="{FF2B5EF4-FFF2-40B4-BE49-F238E27FC236}">
                <a16:creationId xmlns:a16="http://schemas.microsoft.com/office/drawing/2014/main" id="{0CD4E65E-6CC1-A745-8698-A0D8B4A8350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24601" y="4052351"/>
            <a:ext cx="2016125" cy="451859"/>
          </a:xfrm>
        </p:spPr>
        <p:txBody>
          <a:bodyPr tIns="0" rIns="0" bIns="0"/>
          <a:lstStyle>
            <a:lvl1pPr>
              <a:defRPr sz="1000" b="0" i="0"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Texto</a:t>
            </a:r>
          </a:p>
        </p:txBody>
      </p:sp>
      <p:sp>
        <p:nvSpPr>
          <p:cNvPr id="28" name="Marcador de texto 4">
            <a:extLst>
              <a:ext uri="{FF2B5EF4-FFF2-40B4-BE49-F238E27FC236}">
                <a16:creationId xmlns:a16="http://schemas.microsoft.com/office/drawing/2014/main" id="{875DEC25-1D21-3C4B-B4A0-7AB8DA28F1B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1985" y="3759275"/>
            <a:ext cx="2016125" cy="216750"/>
          </a:xfrm>
          <a:solidFill>
            <a:srgbClr val="FAB03B"/>
          </a:solidFill>
        </p:spPr>
        <p:txBody>
          <a:bodyPr tIns="0" rIns="0" bIns="0" anchor="ctr" anchorCtr="0"/>
          <a:lstStyle>
            <a:lvl1pPr algn="ctr">
              <a:defRPr sz="1100" b="1" i="0">
                <a:solidFill>
                  <a:srgbClr val="154094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TÍTULO</a:t>
            </a:r>
          </a:p>
        </p:txBody>
      </p:sp>
      <p:sp>
        <p:nvSpPr>
          <p:cNvPr id="29" name="Marcador de texto 4">
            <a:extLst>
              <a:ext uri="{FF2B5EF4-FFF2-40B4-BE49-F238E27FC236}">
                <a16:creationId xmlns:a16="http://schemas.microsoft.com/office/drawing/2014/main" id="{8326032C-6F7B-2B46-A6FC-172D16A9A6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51985" y="4052351"/>
            <a:ext cx="2016125" cy="451859"/>
          </a:xfrm>
        </p:spPr>
        <p:txBody>
          <a:bodyPr tIns="0" rIns="0" bIns="0"/>
          <a:lstStyle>
            <a:lvl1pPr>
              <a:defRPr sz="1000" b="0" i="0"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Texto</a:t>
            </a:r>
          </a:p>
        </p:txBody>
      </p:sp>
      <p:sp>
        <p:nvSpPr>
          <p:cNvPr id="30" name="Marcador de texto 4">
            <a:extLst>
              <a:ext uri="{FF2B5EF4-FFF2-40B4-BE49-F238E27FC236}">
                <a16:creationId xmlns:a16="http://schemas.microsoft.com/office/drawing/2014/main" id="{7122C404-5EC5-9E4C-BE83-B69C1C9FD27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67647" y="3759275"/>
            <a:ext cx="2016125" cy="216750"/>
          </a:xfrm>
          <a:solidFill>
            <a:srgbClr val="FAB03B"/>
          </a:solidFill>
        </p:spPr>
        <p:txBody>
          <a:bodyPr tIns="0" rIns="0" bIns="0" anchor="ctr" anchorCtr="0"/>
          <a:lstStyle>
            <a:lvl1pPr algn="ctr">
              <a:defRPr sz="1100" b="1" i="0">
                <a:solidFill>
                  <a:srgbClr val="154094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TÍTULO</a:t>
            </a:r>
          </a:p>
        </p:txBody>
      </p:sp>
      <p:sp>
        <p:nvSpPr>
          <p:cNvPr id="31" name="Marcador de texto 4">
            <a:extLst>
              <a:ext uri="{FF2B5EF4-FFF2-40B4-BE49-F238E27FC236}">
                <a16:creationId xmlns:a16="http://schemas.microsoft.com/office/drawing/2014/main" id="{E82D920F-9606-D848-8CE0-03C0130A2BC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67647" y="4052351"/>
            <a:ext cx="2016125" cy="451859"/>
          </a:xfrm>
        </p:spPr>
        <p:txBody>
          <a:bodyPr tIns="0" rIns="0" bIns="0"/>
          <a:lstStyle>
            <a:lvl1pPr>
              <a:defRPr sz="1000" b="0" i="0"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Texto</a:t>
            </a: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17DE1070-8D41-8043-8077-DACFDDD0DA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1955" y="359170"/>
            <a:ext cx="8613656" cy="2878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0" i="0">
                <a:solidFill>
                  <a:srgbClr val="154094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en-US"/>
              <a:t>TÍTULO | LATO LIGHT | MAYÚSCULAS | 23PT</a:t>
            </a:r>
          </a:p>
        </p:txBody>
      </p:sp>
      <p:sp>
        <p:nvSpPr>
          <p:cNvPr id="2" name="Marcador de texto 20">
            <a:extLst>
              <a:ext uri="{FF2B5EF4-FFF2-40B4-BE49-F238E27FC236}">
                <a16:creationId xmlns:a16="http://schemas.microsoft.com/office/drawing/2014/main" id="{76332FDA-BE29-459C-A366-169DE6726AD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017" y="658813"/>
            <a:ext cx="7366594" cy="307975"/>
          </a:xfrm>
        </p:spPr>
        <p:txBody>
          <a:bodyPr/>
          <a:lstStyle>
            <a:lvl1pPr marL="0" marR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 sz="1400" b="0" i="0">
                <a:latin typeface="Lato" panose="020F0502020204030203" pitchFamily="34" charset="77"/>
              </a:defRPr>
            </a:lvl1pPr>
            <a:lvl5pPr marL="1079990" indent="0">
              <a:buNone/>
              <a:defRPr/>
            </a:lvl5pPr>
          </a:lstStyle>
          <a:p>
            <a:pPr marL="0" marR="0" lvl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Subtítulo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|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Lato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Regular | 14pt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5B2262-526D-56D0-B5F8-9FF04F69C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84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magen que contiene persona, sostener, mujer, pequeño&#10;&#10;Descripción generada automáticamente">
            <a:extLst>
              <a:ext uri="{FF2B5EF4-FFF2-40B4-BE49-F238E27FC236}">
                <a16:creationId xmlns:a16="http://schemas.microsoft.com/office/drawing/2014/main" id="{18F290C6-A2FB-9779-FD6D-7928C07D18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81"/>
          <a:stretch/>
        </p:blipFill>
        <p:spPr>
          <a:xfrm>
            <a:off x="0" y="0"/>
            <a:ext cx="9144000" cy="5126048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401134DA-BC49-DF6A-D745-1D060FBD2EA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23021" y="1311761"/>
            <a:ext cx="2466473" cy="1448039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B0BAFB3-98BA-0B71-0673-FB21B01A854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179687" y="3471746"/>
            <a:ext cx="1553139" cy="48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27151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2">
            <a:extLst>
              <a:ext uri="{FF2B5EF4-FFF2-40B4-BE49-F238E27FC236}">
                <a16:creationId xmlns:a16="http://schemas.microsoft.com/office/drawing/2014/main" id="{7F4A26A7-E169-1547-8893-668DDC344319}"/>
              </a:ext>
            </a:extLst>
          </p:cNvPr>
          <p:cNvSpPr>
            <a:spLocks noGrp="1"/>
          </p:cNvSpPr>
          <p:nvPr>
            <p:ph type="pic" idx="22"/>
          </p:nvPr>
        </p:nvSpPr>
        <p:spPr>
          <a:xfrm>
            <a:off x="228600" y="1187753"/>
            <a:ext cx="2007978" cy="2435092"/>
          </a:xfrm>
        </p:spPr>
        <p:txBody>
          <a:bodyPr vert="horz" anchor="ctr" anchorCtr="0"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s-ES_tradnl"/>
          </a:p>
        </p:txBody>
      </p:sp>
      <p:sp>
        <p:nvSpPr>
          <p:cNvPr id="14" name="Marcador de posición de imagen 2">
            <a:extLst>
              <a:ext uri="{FF2B5EF4-FFF2-40B4-BE49-F238E27FC236}">
                <a16:creationId xmlns:a16="http://schemas.microsoft.com/office/drawing/2014/main" id="{162E1BCA-BB3D-CD46-83CE-929408D4597B}"/>
              </a:ext>
            </a:extLst>
          </p:cNvPr>
          <p:cNvSpPr>
            <a:spLocks noGrp="1"/>
          </p:cNvSpPr>
          <p:nvPr>
            <p:ph type="pic" idx="23"/>
          </p:nvPr>
        </p:nvSpPr>
        <p:spPr>
          <a:xfrm>
            <a:off x="2443762" y="1187753"/>
            <a:ext cx="2007978" cy="2435092"/>
          </a:xfrm>
        </p:spPr>
        <p:txBody>
          <a:bodyPr vert="horz" anchor="ctr" anchorCtr="0"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s-ES_tradnl"/>
          </a:p>
        </p:txBody>
      </p:sp>
      <p:sp>
        <p:nvSpPr>
          <p:cNvPr id="15" name="Marcador de posición de imagen 2">
            <a:extLst>
              <a:ext uri="{FF2B5EF4-FFF2-40B4-BE49-F238E27FC236}">
                <a16:creationId xmlns:a16="http://schemas.microsoft.com/office/drawing/2014/main" id="{ABE154C5-2584-5A48-B990-1AE582327939}"/>
              </a:ext>
            </a:extLst>
          </p:cNvPr>
          <p:cNvSpPr>
            <a:spLocks noGrp="1"/>
          </p:cNvSpPr>
          <p:nvPr>
            <p:ph type="pic" idx="24"/>
          </p:nvPr>
        </p:nvSpPr>
        <p:spPr>
          <a:xfrm>
            <a:off x="4658924" y="1187753"/>
            <a:ext cx="2007978" cy="2435092"/>
          </a:xfrm>
        </p:spPr>
        <p:txBody>
          <a:bodyPr vert="horz" anchor="ctr" anchorCtr="0"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s-ES_tradnl"/>
          </a:p>
        </p:txBody>
      </p:sp>
      <p:sp>
        <p:nvSpPr>
          <p:cNvPr id="22" name="Marcador de posición de imagen 2">
            <a:extLst>
              <a:ext uri="{FF2B5EF4-FFF2-40B4-BE49-F238E27FC236}">
                <a16:creationId xmlns:a16="http://schemas.microsoft.com/office/drawing/2014/main" id="{2F8AE276-948B-7747-B7A6-EA21ECB0BCE1}"/>
              </a:ext>
            </a:extLst>
          </p:cNvPr>
          <p:cNvSpPr>
            <a:spLocks noGrp="1"/>
          </p:cNvSpPr>
          <p:nvPr>
            <p:ph type="pic" idx="28"/>
          </p:nvPr>
        </p:nvSpPr>
        <p:spPr>
          <a:xfrm>
            <a:off x="6874085" y="1187753"/>
            <a:ext cx="2007978" cy="2435092"/>
          </a:xfrm>
        </p:spPr>
        <p:txBody>
          <a:bodyPr vert="horz" anchor="ctr" anchorCtr="0"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2C1CC2E-A7E1-6A42-A961-293C51F5DDF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0663" y="3759275"/>
            <a:ext cx="2016125" cy="216750"/>
          </a:xfrm>
          <a:solidFill>
            <a:srgbClr val="FAB03B"/>
          </a:solidFill>
        </p:spPr>
        <p:txBody>
          <a:bodyPr tIns="0" rIns="0" bIns="0" anchor="ctr" anchorCtr="0"/>
          <a:lstStyle>
            <a:lvl1pPr algn="ctr">
              <a:defRPr sz="1100" b="1" i="0">
                <a:solidFill>
                  <a:srgbClr val="154094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TÍTULO</a:t>
            </a:r>
          </a:p>
        </p:txBody>
      </p:sp>
      <p:sp>
        <p:nvSpPr>
          <p:cNvPr id="23" name="Marcador de texto 4">
            <a:extLst>
              <a:ext uri="{FF2B5EF4-FFF2-40B4-BE49-F238E27FC236}">
                <a16:creationId xmlns:a16="http://schemas.microsoft.com/office/drawing/2014/main" id="{0902AA64-2FF7-7746-88A8-57E73FE97A0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0663" y="4052351"/>
            <a:ext cx="2016125" cy="451859"/>
          </a:xfrm>
        </p:spPr>
        <p:txBody>
          <a:bodyPr tIns="0" rIns="0" bIns="0"/>
          <a:lstStyle>
            <a:lvl1pPr>
              <a:defRPr sz="1000" b="0" i="0"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Texto</a:t>
            </a:r>
          </a:p>
        </p:txBody>
      </p:sp>
      <p:sp>
        <p:nvSpPr>
          <p:cNvPr id="26" name="Marcador de texto 4">
            <a:extLst>
              <a:ext uri="{FF2B5EF4-FFF2-40B4-BE49-F238E27FC236}">
                <a16:creationId xmlns:a16="http://schemas.microsoft.com/office/drawing/2014/main" id="{4F8D49A7-324C-C04C-816B-5BC2296C699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601" y="3759275"/>
            <a:ext cx="2016125" cy="216750"/>
          </a:xfrm>
          <a:solidFill>
            <a:srgbClr val="F9B03C"/>
          </a:solidFill>
        </p:spPr>
        <p:txBody>
          <a:bodyPr tIns="0" rIns="0" bIns="0" anchor="ctr" anchorCtr="0"/>
          <a:lstStyle>
            <a:lvl1pPr algn="ctr">
              <a:defRPr sz="1100" b="1" i="0">
                <a:solidFill>
                  <a:srgbClr val="154094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TÍTULO</a:t>
            </a:r>
          </a:p>
        </p:txBody>
      </p:sp>
      <p:sp>
        <p:nvSpPr>
          <p:cNvPr id="27" name="Marcador de texto 4">
            <a:extLst>
              <a:ext uri="{FF2B5EF4-FFF2-40B4-BE49-F238E27FC236}">
                <a16:creationId xmlns:a16="http://schemas.microsoft.com/office/drawing/2014/main" id="{0CD4E65E-6CC1-A745-8698-A0D8B4A8350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24601" y="4052351"/>
            <a:ext cx="2016125" cy="451859"/>
          </a:xfrm>
        </p:spPr>
        <p:txBody>
          <a:bodyPr tIns="0" rIns="0" bIns="0"/>
          <a:lstStyle>
            <a:lvl1pPr>
              <a:defRPr sz="1000" b="0" i="0"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Texto</a:t>
            </a:r>
          </a:p>
        </p:txBody>
      </p:sp>
      <p:sp>
        <p:nvSpPr>
          <p:cNvPr id="28" name="Marcador de texto 4">
            <a:extLst>
              <a:ext uri="{FF2B5EF4-FFF2-40B4-BE49-F238E27FC236}">
                <a16:creationId xmlns:a16="http://schemas.microsoft.com/office/drawing/2014/main" id="{875DEC25-1D21-3C4B-B4A0-7AB8DA28F1B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1985" y="3759275"/>
            <a:ext cx="2016125" cy="216750"/>
          </a:xfrm>
          <a:solidFill>
            <a:srgbClr val="FAB03B"/>
          </a:solidFill>
        </p:spPr>
        <p:txBody>
          <a:bodyPr tIns="0" rIns="0" bIns="0" anchor="ctr" anchorCtr="0"/>
          <a:lstStyle>
            <a:lvl1pPr algn="ctr">
              <a:defRPr sz="1100" b="1" i="0">
                <a:solidFill>
                  <a:srgbClr val="154094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TÍTULO</a:t>
            </a:r>
          </a:p>
        </p:txBody>
      </p:sp>
      <p:sp>
        <p:nvSpPr>
          <p:cNvPr id="29" name="Marcador de texto 4">
            <a:extLst>
              <a:ext uri="{FF2B5EF4-FFF2-40B4-BE49-F238E27FC236}">
                <a16:creationId xmlns:a16="http://schemas.microsoft.com/office/drawing/2014/main" id="{8326032C-6F7B-2B46-A6FC-172D16A9A6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51985" y="4052351"/>
            <a:ext cx="2016125" cy="451859"/>
          </a:xfrm>
        </p:spPr>
        <p:txBody>
          <a:bodyPr tIns="0" rIns="0" bIns="0"/>
          <a:lstStyle>
            <a:lvl1pPr>
              <a:defRPr sz="1000" b="0" i="0"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Texto</a:t>
            </a:r>
          </a:p>
        </p:txBody>
      </p:sp>
      <p:sp>
        <p:nvSpPr>
          <p:cNvPr id="30" name="Marcador de texto 4">
            <a:extLst>
              <a:ext uri="{FF2B5EF4-FFF2-40B4-BE49-F238E27FC236}">
                <a16:creationId xmlns:a16="http://schemas.microsoft.com/office/drawing/2014/main" id="{7122C404-5EC5-9E4C-BE83-B69C1C9FD27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67647" y="3759275"/>
            <a:ext cx="2016125" cy="216750"/>
          </a:xfrm>
          <a:solidFill>
            <a:srgbClr val="FAB03B"/>
          </a:solidFill>
        </p:spPr>
        <p:txBody>
          <a:bodyPr tIns="0" rIns="0" bIns="0" anchor="ctr" anchorCtr="0"/>
          <a:lstStyle>
            <a:lvl1pPr algn="ctr">
              <a:defRPr sz="1100" b="1" i="0">
                <a:solidFill>
                  <a:srgbClr val="154094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TÍTULO</a:t>
            </a:r>
          </a:p>
        </p:txBody>
      </p:sp>
      <p:sp>
        <p:nvSpPr>
          <p:cNvPr id="31" name="Marcador de texto 4">
            <a:extLst>
              <a:ext uri="{FF2B5EF4-FFF2-40B4-BE49-F238E27FC236}">
                <a16:creationId xmlns:a16="http://schemas.microsoft.com/office/drawing/2014/main" id="{E82D920F-9606-D848-8CE0-03C0130A2BC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67647" y="4052351"/>
            <a:ext cx="2016125" cy="451859"/>
          </a:xfrm>
        </p:spPr>
        <p:txBody>
          <a:bodyPr tIns="0" rIns="0" bIns="0"/>
          <a:lstStyle>
            <a:lvl1pPr>
              <a:defRPr sz="1000" b="0" i="0">
                <a:latin typeface="Lato" panose="020F0502020204030203" pitchFamily="34" charset="77"/>
              </a:defRPr>
            </a:lvl1pPr>
          </a:lstStyle>
          <a:p>
            <a:pPr lvl="0"/>
            <a:r>
              <a:rPr lang="es-ES"/>
              <a:t>Texto</a:t>
            </a: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17DE1070-8D41-8043-8077-DACFDDD0DA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1955" y="359170"/>
            <a:ext cx="8613656" cy="2878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0" i="0">
                <a:solidFill>
                  <a:srgbClr val="154094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en-US"/>
              <a:t>TÍTULO | LATO LIGHT | MAYÚSCULAS | 23PT</a:t>
            </a:r>
          </a:p>
        </p:txBody>
      </p:sp>
      <p:sp>
        <p:nvSpPr>
          <p:cNvPr id="2" name="Marcador de texto 20">
            <a:extLst>
              <a:ext uri="{FF2B5EF4-FFF2-40B4-BE49-F238E27FC236}">
                <a16:creationId xmlns:a16="http://schemas.microsoft.com/office/drawing/2014/main" id="{76332FDA-BE29-459C-A366-169DE6726AD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017" y="658813"/>
            <a:ext cx="7366594" cy="307975"/>
          </a:xfrm>
        </p:spPr>
        <p:txBody>
          <a:bodyPr/>
          <a:lstStyle>
            <a:lvl1pPr marL="0" marR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 sz="1400" b="0" i="0">
                <a:latin typeface="Lato" panose="020F0502020204030203" pitchFamily="34" charset="77"/>
              </a:defRPr>
            </a:lvl1pPr>
            <a:lvl5pPr marL="1079990" indent="0">
              <a:buNone/>
              <a:defRPr/>
            </a:lvl5pPr>
          </a:lstStyle>
          <a:p>
            <a:pPr marL="0" marR="0" lvl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Subtítulo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|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Lato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Regular | 14pt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5B2262-526D-56D0-B5F8-9FF04F69C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041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2DA884A-C56D-BC4A-A816-03F88589E6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1955" y="359170"/>
            <a:ext cx="8613656" cy="2878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0" i="0">
                <a:solidFill>
                  <a:srgbClr val="154094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en-US"/>
              <a:t>TÍTULO | LATO LIGHT | MAYÚSCULAS | 23PT</a:t>
            </a:r>
          </a:p>
        </p:txBody>
      </p:sp>
      <p:sp>
        <p:nvSpPr>
          <p:cNvPr id="2" name="Marcador de texto 20">
            <a:extLst>
              <a:ext uri="{FF2B5EF4-FFF2-40B4-BE49-F238E27FC236}">
                <a16:creationId xmlns:a16="http://schemas.microsoft.com/office/drawing/2014/main" id="{218C8B9C-B4FB-1AA7-2246-1D04D4B3607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017" y="658813"/>
            <a:ext cx="7366594" cy="307975"/>
          </a:xfrm>
        </p:spPr>
        <p:txBody>
          <a:bodyPr/>
          <a:lstStyle>
            <a:lvl1pPr marL="0" marR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 sz="1400" b="0" i="0">
                <a:latin typeface="Lato" panose="020F0502020204030203" pitchFamily="34" charset="77"/>
              </a:defRPr>
            </a:lvl1pPr>
            <a:lvl5pPr marL="1079990" indent="0">
              <a:buNone/>
              <a:defRPr/>
            </a:lvl5pPr>
          </a:lstStyle>
          <a:p>
            <a:pPr marL="0" marR="0" lvl="0" indent="0" algn="l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7F7F7F"/>
              </a:buClr>
              <a:buSzTx/>
              <a:buFont typeface="Tipo de letra del sistema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Subtítulo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|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Lato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72E32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 Regular | 14pt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222456-95DA-3FFF-D733-121BC9859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422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222456-95DA-3FFF-D733-121BC9859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41DF71E-2752-EB0D-E70F-B3EA664A98FC}"/>
              </a:ext>
            </a:extLst>
          </p:cNvPr>
          <p:cNvSpPr txBox="1"/>
          <p:nvPr userDrawn="1"/>
        </p:nvSpPr>
        <p:spPr>
          <a:xfrm>
            <a:off x="224590" y="425116"/>
            <a:ext cx="1355558" cy="80246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ES"/>
          </a:p>
        </p:txBody>
      </p:sp>
      <p:pic>
        <p:nvPicPr>
          <p:cNvPr id="5" name="Imagen 4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A5451928-0ED1-0B26-14AD-80F96558CD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626207" cy="483950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0CCC7A8-7C8A-BBF1-4A4A-6CF53F08BDF5}"/>
              </a:ext>
            </a:extLst>
          </p:cNvPr>
          <p:cNvSpPr txBox="1"/>
          <p:nvPr userDrawn="1"/>
        </p:nvSpPr>
        <p:spPr>
          <a:xfrm>
            <a:off x="8071658" y="50541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301177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73585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222456-95DA-3FFF-D733-121BC9859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41DF71E-2752-EB0D-E70F-B3EA664A98FC}"/>
              </a:ext>
            </a:extLst>
          </p:cNvPr>
          <p:cNvSpPr txBox="1"/>
          <p:nvPr userDrawn="1"/>
        </p:nvSpPr>
        <p:spPr>
          <a:xfrm>
            <a:off x="224590" y="425116"/>
            <a:ext cx="1355558" cy="80246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ES"/>
          </a:p>
        </p:txBody>
      </p:sp>
      <p:pic>
        <p:nvPicPr>
          <p:cNvPr id="5" name="Imagen 4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A5451928-0ED1-0B26-14AD-80F96558CD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626207" cy="483950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0CCC7A8-7C8A-BBF1-4A4A-6CF53F08BDF5}"/>
              </a:ext>
            </a:extLst>
          </p:cNvPr>
          <p:cNvSpPr txBox="1"/>
          <p:nvPr userDrawn="1"/>
        </p:nvSpPr>
        <p:spPr>
          <a:xfrm>
            <a:off x="8071658" y="50541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25280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3F070877-3F75-93CC-6F74-B4535D77BC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0" y="0"/>
            <a:ext cx="9143000" cy="5143500"/>
          </a:xfrm>
          <a:prstGeom prst="rect">
            <a:avLst/>
          </a:pr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481F51E-768A-DF3E-4559-A60FF76982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5B7599B-86B5-0676-2AEE-719A1C21E8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1384" y="224443"/>
            <a:ext cx="1260950" cy="76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50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tipo&#10;&#10;Descripción generada automáticamente">
            <a:extLst>
              <a:ext uri="{FF2B5EF4-FFF2-40B4-BE49-F238E27FC236}">
                <a16:creationId xmlns:a16="http://schemas.microsoft.com/office/drawing/2014/main" id="{A8089C1B-674A-DBE1-20D7-CB2E6CD9B4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50281" cy="5139972"/>
          </a:xfrm>
          <a:prstGeom prst="rect">
            <a:avLst/>
          </a:pr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481F51E-768A-DF3E-4559-A60FF76982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6C004D5-5ABD-36B7-6C80-9E1FD9B226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1384" y="224443"/>
            <a:ext cx="1260950" cy="76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5601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A938DA3B-A6DA-5778-7EDC-E255D026EF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89"/>
          <a:stretch/>
        </p:blipFill>
        <p:spPr>
          <a:xfrm>
            <a:off x="0" y="7382"/>
            <a:ext cx="9144000" cy="512868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12A723-B9BA-367C-D25E-7347F3D49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05896B5-FD81-2122-09E7-A802909FC0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1384" y="224443"/>
            <a:ext cx="1260950" cy="76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916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86138998-134C-7274-E2B8-1A7B188186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835524"/>
            <a:ext cx="9144000" cy="30797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C3239BF-CA6F-BC4C-9319-55789662F686}"/>
              </a:ext>
            </a:extLst>
          </p:cNvPr>
          <p:cNvSpPr txBox="1"/>
          <p:nvPr userDrawn="1"/>
        </p:nvSpPr>
        <p:spPr>
          <a:xfrm>
            <a:off x="6287105" y="4901346"/>
            <a:ext cx="2339102" cy="192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0" lang="es-ES" sz="650" b="0" i="0" u="none" strike="noStrike" kern="1200" cap="none" spc="0" normalizeH="0" baseline="0" dirty="0">
                <a:ln>
                  <a:noFill/>
                </a:ln>
                <a:solidFill>
                  <a:srgbClr val="BEBEBE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© Grupo Caja de Ingenieros. Todos los derechos reservados 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12A723-B9BA-367C-D25E-7347F3D49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F1C8342-B399-C339-F445-59B5D2A3D8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0"/>
          <a:stretch/>
        </p:blipFill>
        <p:spPr>
          <a:xfrm>
            <a:off x="0" y="6694"/>
            <a:ext cx="9144000" cy="513680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3354058-9A69-950E-E47B-C53B10828E2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21384" y="224443"/>
            <a:ext cx="1260950" cy="76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4184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86138998-134C-7274-E2B8-1A7B188186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835524"/>
            <a:ext cx="9144000" cy="30797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C3239BF-CA6F-BC4C-9319-55789662F686}"/>
              </a:ext>
            </a:extLst>
          </p:cNvPr>
          <p:cNvSpPr txBox="1"/>
          <p:nvPr userDrawn="1"/>
        </p:nvSpPr>
        <p:spPr>
          <a:xfrm>
            <a:off x="6287105" y="4901346"/>
            <a:ext cx="2339102" cy="192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0" lang="es-ES" sz="650" b="0" i="0" u="none" strike="noStrike" kern="1200" cap="none" spc="0" normalizeH="0" baseline="0" dirty="0">
                <a:ln>
                  <a:noFill/>
                </a:ln>
                <a:solidFill>
                  <a:srgbClr val="BEBEBE"/>
                </a:solidFill>
                <a:effectLst/>
                <a:uLnTx/>
                <a:uFillTx/>
                <a:latin typeface="Lato" panose="020F0502020204030203" pitchFamily="34" charset="77"/>
                <a:ea typeface="+mn-ea"/>
                <a:cs typeface="Arial"/>
              </a:rPr>
              <a:t>© Grupo Caja de Ingenieros. Todos los derechos reservados 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12A723-B9BA-367C-D25E-7347F3D49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4" name="Imagen 3" descr="Interfaz de usuario gráfica, Logotipo&#10;&#10;Descripción generada automáticamente con confianza media">
            <a:extLst>
              <a:ext uri="{FF2B5EF4-FFF2-40B4-BE49-F238E27FC236}">
                <a16:creationId xmlns:a16="http://schemas.microsoft.com/office/drawing/2014/main" id="{56BBFDBC-6364-E021-A207-3DDDBD8525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60"/>
          <a:stretch/>
        </p:blipFill>
        <p:spPr>
          <a:xfrm>
            <a:off x="1" y="0"/>
            <a:ext cx="9144000" cy="527109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66607FB-AA83-0B42-4491-742A10BDCDF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21384" y="224443"/>
            <a:ext cx="1260950" cy="76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072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AAF7242A-E662-EC25-4293-8EA159420C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6713" y="2709849"/>
            <a:ext cx="8280000" cy="2162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lIns="0" tIns="0" rIns="0" bIns="0" anchor="t" anchorCtr="0">
            <a:normAutofit/>
          </a:bodyPr>
          <a:lstStyle>
            <a:lvl1pPr marL="0" indent="0" algn="ctr">
              <a:buNone/>
              <a:tabLst>
                <a:tab pos="227011" algn="l"/>
              </a:tabLst>
              <a:defRPr sz="1200" b="0" i="0" spc="300" baseline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66713" y="2085719"/>
            <a:ext cx="8280000" cy="476088"/>
          </a:xfrm>
          <a:prstGeom prst="rect">
            <a:avLst/>
          </a:prstGeom>
        </p:spPr>
        <p:txBody>
          <a:bodyPr anchor="t" anchorCtr="0"/>
          <a:lstStyle>
            <a:lvl1pPr algn="ctr">
              <a:defRPr sz="3500" b="0" i="0">
                <a:solidFill>
                  <a:schemeClr val="bg1"/>
                </a:solidFill>
                <a:latin typeface="Lato Light" panose="020F0302020204030203" pitchFamily="34" charset="77"/>
                <a:cs typeface="Arial" panose="020B0604020202020204" pitchFamily="34" charset="0"/>
              </a:defRPr>
            </a:lvl1pPr>
          </a:lstStyle>
          <a:p>
            <a:r>
              <a:rPr lang="en-US" dirty="0"/>
              <a:t>TÍTULO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900D9C7-5DD4-744E-8572-2BC2A8AC6F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9407" y="3052490"/>
            <a:ext cx="2614612" cy="199771"/>
          </a:xfrm>
        </p:spPr>
        <p:txBody>
          <a:bodyPr/>
          <a:lstStyle>
            <a:lvl1pPr algn="ctr">
              <a:defRPr sz="8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 dirty="0"/>
              <a:t>00 | 00 | 2021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B3DF77-24B9-8943-BBE9-4C04B0F894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6713" y="3549075"/>
            <a:ext cx="8280000" cy="216231"/>
          </a:xfrm>
        </p:spPr>
        <p:txBody>
          <a:bodyPr anchor="ctr" anchorCtr="0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Nombre Apellido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1D3B423-9C33-7749-B9BF-4D5FE277B9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713" y="3780341"/>
            <a:ext cx="8280000" cy="216000"/>
          </a:xfrm>
        </p:spPr>
        <p:txBody>
          <a:bodyPr anchor="ctr" anchorCtr="0"/>
          <a:lstStyle>
            <a:lvl1pPr algn="ctr">
              <a:defRPr sz="1000" b="0" i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2pPr>
            <a:lvl3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3pPr>
            <a:lvl4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4pPr>
            <a:lvl5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5pPr>
          </a:lstStyle>
          <a:p>
            <a:pPr lvl="0"/>
            <a:r>
              <a:rPr lang="es-ES" dirty="0"/>
              <a:t>NOMBRE DEL DEPARTAMENTO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04EDFC17-E0AE-E34C-825B-EF38D87E1C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713" y="4001524"/>
            <a:ext cx="8280000" cy="216000"/>
          </a:xfrm>
        </p:spPr>
        <p:txBody>
          <a:bodyPr anchor="ctr" anchorCtr="0"/>
          <a:lstStyle>
            <a:lvl1pPr algn="ctr">
              <a:defRPr sz="10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Nombre Empresa del Grupo</a:t>
            </a:r>
          </a:p>
        </p:txBody>
      </p:sp>
    </p:spTree>
    <p:extLst>
      <p:ext uri="{BB962C8B-B14F-4D97-AF65-F5344CB8AC3E}">
        <p14:creationId xmlns:p14="http://schemas.microsoft.com/office/powerpoint/2010/main" val="25465826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¡GRACIAS!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368EA7A-54EA-6ECC-8029-C9E7D754A1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C363D75-87F7-A119-3911-5301ED820A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77787" y="2111080"/>
            <a:ext cx="4788425" cy="109155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E7ABE76-4F47-6044-6282-68EEBD94474E}"/>
              </a:ext>
            </a:extLst>
          </p:cNvPr>
          <p:cNvSpPr txBox="1"/>
          <p:nvPr userDrawn="1"/>
        </p:nvSpPr>
        <p:spPr>
          <a:xfrm>
            <a:off x="2750419" y="4658674"/>
            <a:ext cx="400892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s-MX" sz="800" b="0" i="0" kern="1200" spc="0" dirty="0">
                <a:solidFill>
                  <a:schemeClr val="bg1"/>
                </a:solidFill>
                <a:latin typeface="Lato Light" panose="020F0302020204030203" pitchFamily="34" charset="77"/>
                <a:ea typeface="+mn-ea"/>
                <a:cs typeface="+mn-cs"/>
              </a:rPr>
              <a:t>© 2024. Caixa Enginyers | Tots els drets reservats</a:t>
            </a:r>
          </a:p>
        </p:txBody>
      </p:sp>
      <p:sp>
        <p:nvSpPr>
          <p:cNvPr id="8" name="CuadroTexto 7">
            <a:hlinkClick r:id="rId4"/>
            <a:extLst>
              <a:ext uri="{FF2B5EF4-FFF2-40B4-BE49-F238E27FC236}">
                <a16:creationId xmlns:a16="http://schemas.microsoft.com/office/drawing/2014/main" id="{80600C14-117F-C442-DE13-522398D8F4B5}"/>
              </a:ext>
            </a:extLst>
          </p:cNvPr>
          <p:cNvSpPr txBox="1"/>
          <p:nvPr userDrawn="1"/>
        </p:nvSpPr>
        <p:spPr>
          <a:xfrm>
            <a:off x="3439036" y="4389292"/>
            <a:ext cx="26316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800" b="0" i="0" spc="300" dirty="0" err="1">
                <a:solidFill>
                  <a:schemeClr val="bg1"/>
                </a:solidFill>
                <a:latin typeface="Lato Light" panose="020F0302020204030203" pitchFamily="34" charset="77"/>
              </a:rPr>
              <a:t>www.caixaenginyers.com</a:t>
            </a:r>
            <a:endParaRPr lang="es-ES" sz="800" b="0" i="0" spc="300" dirty="0">
              <a:solidFill>
                <a:schemeClr val="bg1"/>
              </a:solidFill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17850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D0B6A9BB-D368-194E-BB4B-C03D09BBCE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4829142B-9228-B4DF-40A4-5D948A11DD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14569" y="224443"/>
            <a:ext cx="1294075" cy="75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680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D7E6E3-D2F1-6762-137B-1CB04EBEF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B90CBD9-ED4D-EA2B-D729-DB2BC8073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CD53D1-50DB-6273-D674-7196F518A3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8803A0C-02FA-3044-BA6B-5BBA3DF70873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60C17A-3476-0A33-9072-DA2362C29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56F2A6-F0A5-77D4-962B-FB3E8914D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CCCE8F3-804B-5147-AEDF-32AB288A623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02861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7C54F-A71E-0ECD-FF5D-822CE5257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53081F-68FB-EE5B-76C9-E1979B6036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22B3B20-8E21-3339-19D8-7EA46F5729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3E787C4-194A-B9DA-1988-47CA0B6AF5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8803A0C-02FA-3044-BA6B-5BBA3DF70873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FCD772-2542-BEA7-CFFD-1C6C5614F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336843D-6735-9366-AEBA-B7040863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CCCE8F3-804B-5147-AEDF-32AB288A623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744634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7D38DF-7751-670D-6C35-F3A9FCB29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BEAAC6F-850F-DBC7-0145-282204641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9999A74-68B9-3435-DA71-448F8F5AC3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C4600A-CC38-EDA1-3C85-92322509EF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E1D2BB7-27C0-B399-E36C-869C77A5CF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F66FF81-CCB0-EF83-5CD7-B9960D99BB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8803A0C-02FA-3044-BA6B-5BBA3DF70873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55A57DE-F679-885A-8E7A-11CEA144A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4093087-18B9-1AB6-C997-197021113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CCCE8F3-804B-5147-AEDF-32AB288A623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48721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6A9F75-2C5C-F78D-E7D1-4C5A4907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4333BED-5CC8-F204-EB79-1AA00A1CAE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8803A0C-02FA-3044-BA6B-5BBA3DF70873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FC8CA7C-5204-5C8B-9F03-76C174F4E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CA93E59-4195-06D7-650F-FDFD0E828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CCCE8F3-804B-5147-AEDF-32AB288A623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843518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0B63A82-8EAD-AA4F-711E-B0A75BFE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8803A0C-02FA-3044-BA6B-5BBA3DF70873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C0D3CDA-C339-01A6-CDF7-BE5AC62E3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AAEBD9-EF66-3F81-2C57-091C63E3B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CCCE8F3-804B-5147-AEDF-32AB288A623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032713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D9565-2D80-C0E9-7216-D53AF0E05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937E74-6E69-E4CA-501A-81A0FEF4F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8A07282-46BE-56D0-7DC0-4D4435799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49C676B-65EA-F552-76C4-E374F676F1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8803A0C-02FA-3044-BA6B-5BBA3DF70873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237B2C2-AC6A-9D49-1305-9903DECB1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0B3B2B6-FC30-AD39-7FA2-4693F5FEB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CCCE8F3-804B-5147-AEDF-32AB288A623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90487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5E5105-AC12-13F3-7E0F-9BF85FC2B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FA2DD74-DA70-016C-FC08-AB68BCFC9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B944AC5-D194-FF85-6035-3E1EA08813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A4364EB-7652-9F9E-A50A-51C3D5430A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8803A0C-02FA-3044-BA6B-5BBA3DF70873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17B437D-E2FA-330C-C767-4B7360BBC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1F6802-6630-4E48-F3D4-2B7E62B87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CCCE8F3-804B-5147-AEDF-32AB288A623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210169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9492AC-8C1B-8575-5C1B-4E51D9BAC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2EE3D0-F91A-9EEE-99F0-592DD4CF5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F76C58A-4FB1-A63A-DB5B-5913DF7AC7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8803A0C-02FA-3044-BA6B-5BBA3DF70873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7AA426-0579-A7E8-909D-CB9FF228A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2A45E42-33FF-0480-8884-7F16C9D1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CCCE8F3-804B-5147-AEDF-32AB288A623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692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n 29">
            <a:extLst>
              <a:ext uri="{FF2B5EF4-FFF2-40B4-BE49-F238E27FC236}">
                <a16:creationId xmlns:a16="http://schemas.microsoft.com/office/drawing/2014/main" id="{56D5D62D-C817-C166-C8FF-C08CDD20E4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8C5560EC-EB83-87FD-5C16-FB5C03AF360B}"/>
              </a:ext>
            </a:extLst>
          </p:cNvPr>
          <p:cNvSpPr txBox="1">
            <a:spLocks/>
          </p:cNvSpPr>
          <p:nvPr userDrawn="1"/>
        </p:nvSpPr>
        <p:spPr>
          <a:xfrm>
            <a:off x="437632" y="2663497"/>
            <a:ext cx="8280000" cy="4760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45719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0" i="0" kern="1000" cap="none" spc="0">
                <a:solidFill>
                  <a:schemeClr val="bg1"/>
                </a:solidFill>
                <a:latin typeface="Lato Light" panose="020F0302020204030203" pitchFamily="34" charset="77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ES_tradnl" sz="2400" dirty="0"/>
              <a:t>SUBTITULO</a:t>
            </a:r>
          </a:p>
        </p:txBody>
      </p:sp>
      <p:sp>
        <p:nvSpPr>
          <p:cNvPr id="22" name="Marcador de texto 5">
            <a:extLst>
              <a:ext uri="{FF2B5EF4-FFF2-40B4-BE49-F238E27FC236}">
                <a16:creationId xmlns:a16="http://schemas.microsoft.com/office/drawing/2014/main" id="{7E1C6BFC-5B76-C5F1-F74B-953CD139010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9407" y="3052490"/>
            <a:ext cx="2614612" cy="199771"/>
          </a:xfrm>
        </p:spPr>
        <p:txBody>
          <a:bodyPr/>
          <a:lstStyle>
            <a:lvl1pPr algn="ctr">
              <a:defRPr sz="8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 dirty="0"/>
              <a:t>00 | 00 | 2021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D5C4ADC9-7B12-9313-25CA-9EDF1C2012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6713" y="4084334"/>
            <a:ext cx="2644116" cy="216231"/>
          </a:xfrm>
        </p:spPr>
        <p:txBody>
          <a:bodyPr anchor="ctr" anchorCtr="0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lvl="0" algn="l"/>
            <a:r>
              <a:rPr lang="es-ES" dirty="0"/>
              <a:t>Nombre Apellido</a:t>
            </a:r>
          </a:p>
        </p:txBody>
      </p:sp>
      <p:sp>
        <p:nvSpPr>
          <p:cNvPr id="24" name="Marcador de texto 4">
            <a:extLst>
              <a:ext uri="{FF2B5EF4-FFF2-40B4-BE49-F238E27FC236}">
                <a16:creationId xmlns:a16="http://schemas.microsoft.com/office/drawing/2014/main" id="{182B2997-6B13-110C-C92F-04B04B5F82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713" y="4315600"/>
            <a:ext cx="2153463" cy="216000"/>
          </a:xfrm>
        </p:spPr>
        <p:txBody>
          <a:bodyPr anchor="ctr" anchorCtr="0"/>
          <a:lstStyle>
            <a:lvl1pPr algn="ctr">
              <a:defRPr sz="1000" b="0" i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2pPr>
            <a:lvl3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3pPr>
            <a:lvl4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4pPr>
            <a:lvl5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5pPr>
          </a:lstStyle>
          <a:p>
            <a:pPr lvl="0" algn="l"/>
            <a:r>
              <a:rPr lang="es-ES" dirty="0"/>
              <a:t>NOMBRE DEL DEPARTAMENTO</a:t>
            </a:r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BE14CB8D-2B90-88C8-9597-45013A12DD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713" y="4536783"/>
            <a:ext cx="2421092" cy="216000"/>
          </a:xfrm>
        </p:spPr>
        <p:txBody>
          <a:bodyPr anchor="ctr" anchorCtr="0"/>
          <a:lstStyle>
            <a:lvl1pPr algn="ctr">
              <a:defRPr sz="10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algn="l"/>
            <a:r>
              <a:rPr lang="es-ES" dirty="0"/>
              <a:t>Nombre Empresa del Grupo</a:t>
            </a:r>
          </a:p>
        </p:txBody>
      </p:sp>
      <p:sp>
        <p:nvSpPr>
          <p:cNvPr id="26" name="Título 1">
            <a:extLst>
              <a:ext uri="{FF2B5EF4-FFF2-40B4-BE49-F238E27FC236}">
                <a16:creationId xmlns:a16="http://schemas.microsoft.com/office/drawing/2014/main" id="{F2B359F8-64FE-626B-FD4E-CD9001DA637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6713" y="2069300"/>
            <a:ext cx="8280000" cy="476088"/>
          </a:xfrm>
        </p:spPr>
        <p:txBody>
          <a:bodyPr/>
          <a:lstStyle/>
          <a:p>
            <a:pPr algn="ctr"/>
            <a:r>
              <a:rPr lang="es-ES_tradnl" sz="3600" b="1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TITULO</a:t>
            </a:r>
            <a:endParaRPr lang="es-ES_tradnl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F732BF5-30EF-A1D8-C769-8F6852075F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C9DF0D7-240A-576D-22F8-B85B95383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5078D17-8BFA-E1B9-56B2-4241223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8803A0C-02FA-3044-BA6B-5BBA3DF70873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AB88DE-B31E-CBF7-24AC-7A118B977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7CEEC2-52E5-F802-7F5E-E4F96C6AF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CCCE8F3-804B-5147-AEDF-32AB288A623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036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F039881-3F30-8FD3-135C-4BF185BDF3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8C5560EC-EB83-87FD-5C16-FB5C03AF360B}"/>
              </a:ext>
            </a:extLst>
          </p:cNvPr>
          <p:cNvSpPr txBox="1">
            <a:spLocks/>
          </p:cNvSpPr>
          <p:nvPr userDrawn="1"/>
        </p:nvSpPr>
        <p:spPr>
          <a:xfrm>
            <a:off x="437632" y="2663497"/>
            <a:ext cx="8280000" cy="4760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45719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0" i="0" kern="1000" cap="none" spc="0">
                <a:solidFill>
                  <a:schemeClr val="bg1"/>
                </a:solidFill>
                <a:latin typeface="Lato Light" panose="020F0302020204030203" pitchFamily="34" charset="77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ES_tradnl" sz="2400" dirty="0"/>
              <a:t>SUBTITULO</a:t>
            </a:r>
          </a:p>
        </p:txBody>
      </p:sp>
      <p:sp>
        <p:nvSpPr>
          <p:cNvPr id="22" name="Marcador de texto 5">
            <a:extLst>
              <a:ext uri="{FF2B5EF4-FFF2-40B4-BE49-F238E27FC236}">
                <a16:creationId xmlns:a16="http://schemas.microsoft.com/office/drawing/2014/main" id="{7E1C6BFC-5B76-C5F1-F74B-953CD139010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9407" y="3052490"/>
            <a:ext cx="2614612" cy="199771"/>
          </a:xfrm>
        </p:spPr>
        <p:txBody>
          <a:bodyPr/>
          <a:lstStyle>
            <a:lvl1pPr algn="ctr">
              <a:defRPr sz="8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 dirty="0"/>
              <a:t>00 | 00 | 2021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D5C4ADC9-7B12-9313-25CA-9EDF1C2012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6713" y="4084334"/>
            <a:ext cx="2644116" cy="216231"/>
          </a:xfrm>
        </p:spPr>
        <p:txBody>
          <a:bodyPr anchor="ctr" anchorCtr="0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lvl="0" algn="l"/>
            <a:r>
              <a:rPr lang="es-ES" dirty="0"/>
              <a:t>Nombre Apellido</a:t>
            </a:r>
          </a:p>
        </p:txBody>
      </p:sp>
      <p:sp>
        <p:nvSpPr>
          <p:cNvPr id="24" name="Marcador de texto 4">
            <a:extLst>
              <a:ext uri="{FF2B5EF4-FFF2-40B4-BE49-F238E27FC236}">
                <a16:creationId xmlns:a16="http://schemas.microsoft.com/office/drawing/2014/main" id="{182B2997-6B13-110C-C92F-04B04B5F82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713" y="4315600"/>
            <a:ext cx="2153463" cy="216000"/>
          </a:xfrm>
        </p:spPr>
        <p:txBody>
          <a:bodyPr anchor="ctr" anchorCtr="0"/>
          <a:lstStyle>
            <a:lvl1pPr algn="ctr">
              <a:defRPr sz="1000" b="0" i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2pPr>
            <a:lvl3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3pPr>
            <a:lvl4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4pPr>
            <a:lvl5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5pPr>
          </a:lstStyle>
          <a:p>
            <a:pPr lvl="0" algn="l"/>
            <a:r>
              <a:rPr lang="es-ES" dirty="0"/>
              <a:t>NOMBRE DEL DEPARTAMENTO</a:t>
            </a:r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BE14CB8D-2B90-88C8-9597-45013A12DD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713" y="4536783"/>
            <a:ext cx="2421092" cy="216000"/>
          </a:xfrm>
        </p:spPr>
        <p:txBody>
          <a:bodyPr anchor="ctr" anchorCtr="0"/>
          <a:lstStyle>
            <a:lvl1pPr algn="ctr">
              <a:defRPr sz="10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algn="l"/>
            <a:r>
              <a:rPr lang="es-ES" dirty="0"/>
              <a:t>Nombre Empresa del Grupo</a:t>
            </a:r>
          </a:p>
        </p:txBody>
      </p:sp>
      <p:sp>
        <p:nvSpPr>
          <p:cNvPr id="26" name="Título 1">
            <a:extLst>
              <a:ext uri="{FF2B5EF4-FFF2-40B4-BE49-F238E27FC236}">
                <a16:creationId xmlns:a16="http://schemas.microsoft.com/office/drawing/2014/main" id="{F2B359F8-64FE-626B-FD4E-CD9001DA637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6713" y="2069300"/>
            <a:ext cx="8280000" cy="476088"/>
          </a:xfrm>
        </p:spPr>
        <p:txBody>
          <a:bodyPr/>
          <a:lstStyle/>
          <a:p>
            <a:pPr algn="ctr"/>
            <a:r>
              <a:rPr lang="es-ES_tradnl" sz="3600" b="1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TITULO</a:t>
            </a:r>
            <a:endParaRPr lang="es-ES_tradnl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983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8AEE061-A414-A219-3828-60911A4AA6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8C5560EC-EB83-87FD-5C16-FB5C03AF360B}"/>
              </a:ext>
            </a:extLst>
          </p:cNvPr>
          <p:cNvSpPr txBox="1">
            <a:spLocks/>
          </p:cNvSpPr>
          <p:nvPr userDrawn="1"/>
        </p:nvSpPr>
        <p:spPr>
          <a:xfrm>
            <a:off x="437632" y="2663497"/>
            <a:ext cx="8280000" cy="4760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45719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0" i="0" kern="1000" cap="none" spc="0">
                <a:solidFill>
                  <a:schemeClr val="bg1"/>
                </a:solidFill>
                <a:latin typeface="Lato Light" panose="020F0302020204030203" pitchFamily="34" charset="77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ES_tradnl" sz="2400" dirty="0"/>
              <a:t>SUBTITULO</a:t>
            </a:r>
          </a:p>
        </p:txBody>
      </p:sp>
      <p:sp>
        <p:nvSpPr>
          <p:cNvPr id="22" name="Marcador de texto 5">
            <a:extLst>
              <a:ext uri="{FF2B5EF4-FFF2-40B4-BE49-F238E27FC236}">
                <a16:creationId xmlns:a16="http://schemas.microsoft.com/office/drawing/2014/main" id="{7E1C6BFC-5B76-C5F1-F74B-953CD139010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9407" y="3052490"/>
            <a:ext cx="2614612" cy="199771"/>
          </a:xfrm>
        </p:spPr>
        <p:txBody>
          <a:bodyPr/>
          <a:lstStyle>
            <a:lvl1pPr algn="ctr">
              <a:defRPr sz="8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 dirty="0"/>
              <a:t>00 | 00 | 2021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D5C4ADC9-7B12-9313-25CA-9EDF1C2012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6713" y="4084334"/>
            <a:ext cx="2644116" cy="216231"/>
          </a:xfrm>
        </p:spPr>
        <p:txBody>
          <a:bodyPr anchor="ctr" anchorCtr="0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lvl="0" algn="l"/>
            <a:r>
              <a:rPr lang="es-ES" dirty="0"/>
              <a:t>Nombre Apellido</a:t>
            </a:r>
          </a:p>
        </p:txBody>
      </p:sp>
      <p:sp>
        <p:nvSpPr>
          <p:cNvPr id="24" name="Marcador de texto 4">
            <a:extLst>
              <a:ext uri="{FF2B5EF4-FFF2-40B4-BE49-F238E27FC236}">
                <a16:creationId xmlns:a16="http://schemas.microsoft.com/office/drawing/2014/main" id="{182B2997-6B13-110C-C92F-04B04B5F82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713" y="4315600"/>
            <a:ext cx="2153463" cy="216000"/>
          </a:xfrm>
        </p:spPr>
        <p:txBody>
          <a:bodyPr anchor="ctr" anchorCtr="0"/>
          <a:lstStyle>
            <a:lvl1pPr algn="ctr">
              <a:defRPr sz="1000" b="0" i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2pPr>
            <a:lvl3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3pPr>
            <a:lvl4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4pPr>
            <a:lvl5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5pPr>
          </a:lstStyle>
          <a:p>
            <a:pPr lvl="0" algn="l"/>
            <a:r>
              <a:rPr lang="es-ES" dirty="0"/>
              <a:t>NOMBRE DEL DEPARTAMENTO</a:t>
            </a:r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BE14CB8D-2B90-88C8-9597-45013A12DD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713" y="4536783"/>
            <a:ext cx="2421092" cy="216000"/>
          </a:xfrm>
        </p:spPr>
        <p:txBody>
          <a:bodyPr anchor="ctr" anchorCtr="0"/>
          <a:lstStyle>
            <a:lvl1pPr algn="ctr">
              <a:defRPr sz="10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algn="l"/>
            <a:r>
              <a:rPr lang="es-ES" dirty="0"/>
              <a:t>Nombre Empresa del Grupo</a:t>
            </a:r>
          </a:p>
        </p:txBody>
      </p:sp>
      <p:sp>
        <p:nvSpPr>
          <p:cNvPr id="26" name="Título 1">
            <a:extLst>
              <a:ext uri="{FF2B5EF4-FFF2-40B4-BE49-F238E27FC236}">
                <a16:creationId xmlns:a16="http://schemas.microsoft.com/office/drawing/2014/main" id="{F2B359F8-64FE-626B-FD4E-CD9001DA637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6713" y="2069300"/>
            <a:ext cx="8280000" cy="476088"/>
          </a:xfrm>
        </p:spPr>
        <p:txBody>
          <a:bodyPr/>
          <a:lstStyle/>
          <a:p>
            <a:pPr algn="ctr"/>
            <a:r>
              <a:rPr lang="es-ES_tradnl" sz="3600" b="1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TITULO</a:t>
            </a:r>
            <a:endParaRPr lang="es-ES_tradnl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554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3E33ED9-2D11-8B6F-2F6F-1ADFE47F65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8C5560EC-EB83-87FD-5C16-FB5C03AF360B}"/>
              </a:ext>
            </a:extLst>
          </p:cNvPr>
          <p:cNvSpPr txBox="1">
            <a:spLocks/>
          </p:cNvSpPr>
          <p:nvPr userDrawn="1"/>
        </p:nvSpPr>
        <p:spPr>
          <a:xfrm>
            <a:off x="437632" y="2663497"/>
            <a:ext cx="8280000" cy="4760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45719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0" i="0" kern="1000" cap="none" spc="0">
                <a:solidFill>
                  <a:schemeClr val="bg1"/>
                </a:solidFill>
                <a:latin typeface="Lato Light" panose="020F0302020204030203" pitchFamily="34" charset="77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ES_tradnl" sz="2400" dirty="0"/>
              <a:t>SUBTITULO</a:t>
            </a:r>
          </a:p>
        </p:txBody>
      </p:sp>
      <p:sp>
        <p:nvSpPr>
          <p:cNvPr id="22" name="Marcador de texto 5">
            <a:extLst>
              <a:ext uri="{FF2B5EF4-FFF2-40B4-BE49-F238E27FC236}">
                <a16:creationId xmlns:a16="http://schemas.microsoft.com/office/drawing/2014/main" id="{7E1C6BFC-5B76-C5F1-F74B-953CD139010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9407" y="3052490"/>
            <a:ext cx="2614612" cy="199771"/>
          </a:xfrm>
        </p:spPr>
        <p:txBody>
          <a:bodyPr/>
          <a:lstStyle>
            <a:lvl1pPr algn="ctr">
              <a:defRPr sz="8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 dirty="0"/>
              <a:t>00 | 00 | 2021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D5C4ADC9-7B12-9313-25CA-9EDF1C2012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6713" y="4084334"/>
            <a:ext cx="2644116" cy="216231"/>
          </a:xfrm>
        </p:spPr>
        <p:txBody>
          <a:bodyPr anchor="ctr" anchorCtr="0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lvl="0" algn="l"/>
            <a:r>
              <a:rPr lang="es-ES" dirty="0"/>
              <a:t>Nombre Apellido</a:t>
            </a:r>
          </a:p>
        </p:txBody>
      </p:sp>
      <p:sp>
        <p:nvSpPr>
          <p:cNvPr id="24" name="Marcador de texto 4">
            <a:extLst>
              <a:ext uri="{FF2B5EF4-FFF2-40B4-BE49-F238E27FC236}">
                <a16:creationId xmlns:a16="http://schemas.microsoft.com/office/drawing/2014/main" id="{182B2997-6B13-110C-C92F-04B04B5F82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713" y="4315600"/>
            <a:ext cx="2153463" cy="216000"/>
          </a:xfrm>
        </p:spPr>
        <p:txBody>
          <a:bodyPr anchor="ctr" anchorCtr="0"/>
          <a:lstStyle>
            <a:lvl1pPr algn="ctr">
              <a:defRPr sz="1000" b="0" i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2pPr>
            <a:lvl3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3pPr>
            <a:lvl4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4pPr>
            <a:lvl5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5pPr>
          </a:lstStyle>
          <a:p>
            <a:pPr lvl="0" algn="l"/>
            <a:r>
              <a:rPr lang="es-ES" dirty="0"/>
              <a:t>NOMBRE DEL DEPARTAMENTO</a:t>
            </a:r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BE14CB8D-2B90-88C8-9597-45013A12DD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713" y="4536783"/>
            <a:ext cx="2421092" cy="216000"/>
          </a:xfrm>
        </p:spPr>
        <p:txBody>
          <a:bodyPr anchor="ctr" anchorCtr="0"/>
          <a:lstStyle>
            <a:lvl1pPr algn="ctr">
              <a:defRPr sz="10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algn="l"/>
            <a:r>
              <a:rPr lang="es-ES" dirty="0"/>
              <a:t>Nombre Empresa del Grupo</a:t>
            </a:r>
          </a:p>
        </p:txBody>
      </p:sp>
      <p:sp>
        <p:nvSpPr>
          <p:cNvPr id="26" name="Título 1">
            <a:extLst>
              <a:ext uri="{FF2B5EF4-FFF2-40B4-BE49-F238E27FC236}">
                <a16:creationId xmlns:a16="http://schemas.microsoft.com/office/drawing/2014/main" id="{F2B359F8-64FE-626B-FD4E-CD9001DA637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6713" y="2069300"/>
            <a:ext cx="8280000" cy="476088"/>
          </a:xfrm>
        </p:spPr>
        <p:txBody>
          <a:bodyPr/>
          <a:lstStyle/>
          <a:p>
            <a:pPr algn="ctr"/>
            <a:r>
              <a:rPr lang="es-ES_tradnl" sz="3600" b="1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TITULO</a:t>
            </a:r>
            <a:endParaRPr lang="es-ES_tradnl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22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E07C0A2-ED30-0F59-E85A-E90E94F299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39756"/>
            <a:ext cx="9214677" cy="5183255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8C5560EC-EB83-87FD-5C16-FB5C03AF360B}"/>
              </a:ext>
            </a:extLst>
          </p:cNvPr>
          <p:cNvSpPr txBox="1">
            <a:spLocks/>
          </p:cNvSpPr>
          <p:nvPr userDrawn="1"/>
        </p:nvSpPr>
        <p:spPr>
          <a:xfrm>
            <a:off x="437632" y="2663497"/>
            <a:ext cx="8280000" cy="4760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45719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0" i="0" kern="1000" cap="none" spc="0">
                <a:solidFill>
                  <a:schemeClr val="bg1"/>
                </a:solidFill>
                <a:latin typeface="Lato Light" panose="020F0302020204030203" pitchFamily="34" charset="77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ES_tradnl" sz="2400" dirty="0"/>
              <a:t>SUBTITULO</a:t>
            </a:r>
          </a:p>
        </p:txBody>
      </p:sp>
      <p:sp>
        <p:nvSpPr>
          <p:cNvPr id="22" name="Marcador de texto 5">
            <a:extLst>
              <a:ext uri="{FF2B5EF4-FFF2-40B4-BE49-F238E27FC236}">
                <a16:creationId xmlns:a16="http://schemas.microsoft.com/office/drawing/2014/main" id="{7E1C6BFC-5B76-C5F1-F74B-953CD139010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9407" y="3052490"/>
            <a:ext cx="2614612" cy="199771"/>
          </a:xfrm>
        </p:spPr>
        <p:txBody>
          <a:bodyPr/>
          <a:lstStyle>
            <a:lvl1pPr algn="ctr">
              <a:defRPr sz="8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es-ES" dirty="0"/>
              <a:t>00 | 00 | 2021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D5C4ADC9-7B12-9313-25CA-9EDF1C2012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6713" y="4084334"/>
            <a:ext cx="2644116" cy="216231"/>
          </a:xfrm>
        </p:spPr>
        <p:txBody>
          <a:bodyPr anchor="ctr" anchorCtr="0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lvl="0" algn="l"/>
            <a:r>
              <a:rPr lang="es-ES" dirty="0"/>
              <a:t>Nombre Apellido</a:t>
            </a:r>
          </a:p>
        </p:txBody>
      </p:sp>
      <p:sp>
        <p:nvSpPr>
          <p:cNvPr id="24" name="Marcador de texto 4">
            <a:extLst>
              <a:ext uri="{FF2B5EF4-FFF2-40B4-BE49-F238E27FC236}">
                <a16:creationId xmlns:a16="http://schemas.microsoft.com/office/drawing/2014/main" id="{182B2997-6B13-110C-C92F-04B04B5F82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713" y="4315600"/>
            <a:ext cx="2153463" cy="216000"/>
          </a:xfrm>
        </p:spPr>
        <p:txBody>
          <a:bodyPr anchor="ctr" anchorCtr="0"/>
          <a:lstStyle>
            <a:lvl1pPr algn="ctr">
              <a:defRPr sz="1000" b="0" i="0">
                <a:solidFill>
                  <a:srgbClr val="F9B03C"/>
                </a:solidFill>
                <a:latin typeface="Lato" panose="020F0502020204030203" pitchFamily="34" charset="77"/>
              </a:defRPr>
            </a:lvl1pPr>
            <a:lvl2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2pPr>
            <a:lvl3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3pPr>
            <a:lvl4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4pPr>
            <a:lvl5pPr>
              <a:defRPr sz="1000" b="0" i="0">
                <a:solidFill>
                  <a:srgbClr val="BB8204"/>
                </a:solidFill>
                <a:latin typeface="Lato" panose="020F0502020204030203" pitchFamily="34" charset="77"/>
              </a:defRPr>
            </a:lvl5pPr>
          </a:lstStyle>
          <a:p>
            <a:pPr lvl="0" algn="l"/>
            <a:r>
              <a:rPr lang="es-ES" dirty="0"/>
              <a:t>NOMBRE DEL DEPARTAMENTO</a:t>
            </a:r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BE14CB8D-2B90-88C8-9597-45013A12DD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713" y="4536783"/>
            <a:ext cx="2421092" cy="216000"/>
          </a:xfrm>
        </p:spPr>
        <p:txBody>
          <a:bodyPr anchor="ctr" anchorCtr="0"/>
          <a:lstStyle>
            <a:lvl1pPr algn="ctr">
              <a:defRPr sz="10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algn="l"/>
            <a:r>
              <a:rPr lang="es-ES" dirty="0"/>
              <a:t>Nombre Empresa del Grupo</a:t>
            </a:r>
          </a:p>
        </p:txBody>
      </p:sp>
      <p:sp>
        <p:nvSpPr>
          <p:cNvPr id="26" name="Título 1">
            <a:extLst>
              <a:ext uri="{FF2B5EF4-FFF2-40B4-BE49-F238E27FC236}">
                <a16:creationId xmlns:a16="http://schemas.microsoft.com/office/drawing/2014/main" id="{F2B359F8-64FE-626B-FD4E-CD9001DA637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6713" y="2069300"/>
            <a:ext cx="8280000" cy="476088"/>
          </a:xfrm>
        </p:spPr>
        <p:txBody>
          <a:bodyPr/>
          <a:lstStyle/>
          <a:p>
            <a:pPr algn="ctr"/>
            <a:r>
              <a:rPr lang="es-ES_tradnl" sz="3600" b="1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TITULO</a:t>
            </a:r>
            <a:endParaRPr lang="es-ES_tradnl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553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2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662E27B-1849-C097-9FF0-B368652F17AD}"/>
              </a:ext>
            </a:extLst>
          </p:cNvPr>
          <p:cNvPicPr>
            <a:picLocks noChangeAspect="1"/>
          </p:cNvPicPr>
          <p:nvPr userDrawn="1"/>
        </p:nvPicPr>
        <p:blipFill>
          <a:blip r:embed="rId4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951"/>
            <a:ext cx="9144000" cy="51435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228600" y="1241868"/>
            <a:ext cx="8599516" cy="3098359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n-US"/>
              <a:t>First level bullet is </a:t>
            </a:r>
            <a:r>
              <a:rPr lang="en-US" err="1"/>
              <a:t>Lato</a:t>
            </a:r>
            <a:r>
              <a:rPr lang="en-US"/>
              <a:t> Regular 16 pts in brown (Text 2)</a:t>
            </a:r>
          </a:p>
          <a:p>
            <a:pPr lvl="1"/>
            <a:r>
              <a:rPr lang="en-US"/>
              <a:t>Second level bullet is </a:t>
            </a:r>
            <a:r>
              <a:rPr lang="en-US" err="1"/>
              <a:t>Lato</a:t>
            </a:r>
            <a:r>
              <a:rPr lang="en-US"/>
              <a:t> Regular 14 pts in brown (Text 2)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C8F751F-1CCC-B14E-AD20-2693D1018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955" y="359170"/>
            <a:ext cx="8613656" cy="2878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TÍTULO | LATO LIGHT | MAYÚSCULAS | 23PT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14D005F8-CD1F-1744-A55B-73343FBC7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207" y="4918016"/>
            <a:ext cx="256127" cy="16982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fld id="{470FA7AD-C659-C648-8A64-1CED24DF455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8" name="Imagen 7" descr="Icono&#10;&#10;Descripción generada automáticamente con confianza media">
            <a:extLst>
              <a:ext uri="{FF2B5EF4-FFF2-40B4-BE49-F238E27FC236}">
                <a16:creationId xmlns:a16="http://schemas.microsoft.com/office/drawing/2014/main" id="{240AFCBA-B5CD-AC40-95A2-782B4DE724B0}"/>
              </a:ext>
            </a:extLst>
          </p:cNvPr>
          <p:cNvPicPr>
            <a:picLocks noChangeAspect="1"/>
          </p:cNvPicPr>
          <p:nvPr userDrawn="1"/>
        </p:nvPicPr>
        <p:blipFill>
          <a:blip r:embed="rId4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955" y="4896190"/>
            <a:ext cx="12192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5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792" r:id="rId1"/>
    <p:sldLayoutId id="2147493804" r:id="rId2"/>
    <p:sldLayoutId id="2147493805" r:id="rId3"/>
    <p:sldLayoutId id="2147493798" r:id="rId4"/>
    <p:sldLayoutId id="2147493742" r:id="rId5"/>
    <p:sldLayoutId id="2147493794" r:id="rId6"/>
    <p:sldLayoutId id="2147493795" r:id="rId7"/>
    <p:sldLayoutId id="2147493796" r:id="rId8"/>
    <p:sldLayoutId id="2147493797" r:id="rId9"/>
    <p:sldLayoutId id="2147493788" r:id="rId10"/>
    <p:sldLayoutId id="2147493808" r:id="rId11"/>
    <p:sldLayoutId id="2147493809" r:id="rId12"/>
    <p:sldLayoutId id="2147493810" r:id="rId13"/>
    <p:sldLayoutId id="2147493811" r:id="rId14"/>
    <p:sldLayoutId id="2147493812" r:id="rId15"/>
    <p:sldLayoutId id="2147493813" r:id="rId16"/>
    <p:sldLayoutId id="2147493814" r:id="rId17"/>
    <p:sldLayoutId id="2147493815" r:id="rId18"/>
    <p:sldLayoutId id="2147493816" r:id="rId19"/>
    <p:sldLayoutId id="2147493793" r:id="rId20"/>
    <p:sldLayoutId id="2147493790" r:id="rId21"/>
    <p:sldLayoutId id="2147493831" r:id="rId22"/>
    <p:sldLayoutId id="2147493817" r:id="rId23"/>
    <p:sldLayoutId id="2147493806" r:id="rId24"/>
    <p:sldLayoutId id="2147493782" r:id="rId25"/>
    <p:sldLayoutId id="2147493789" r:id="rId26"/>
    <p:sldLayoutId id="2147493787" r:id="rId27"/>
    <p:sldLayoutId id="2147493786" r:id="rId28"/>
    <p:sldLayoutId id="2147493784" r:id="rId29"/>
    <p:sldLayoutId id="2147493803" r:id="rId30"/>
    <p:sldLayoutId id="2147493785" r:id="rId31"/>
    <p:sldLayoutId id="2147493807" r:id="rId32"/>
    <p:sldLayoutId id="2147493820" r:id="rId33"/>
    <p:sldLayoutId id="2147493818" r:id="rId34"/>
    <p:sldLayoutId id="2147493799" r:id="rId35"/>
    <p:sldLayoutId id="2147493800" r:id="rId36"/>
    <p:sldLayoutId id="2147493791" r:id="rId37"/>
    <p:sldLayoutId id="2147493801" r:id="rId38"/>
    <p:sldLayoutId id="2147493802" r:id="rId39"/>
    <p:sldLayoutId id="2147493781" r:id="rId40"/>
  </p:sldLayoutIdLst>
  <p:hf hdr="0"/>
  <p:txStyles>
    <p:titleStyle>
      <a:lvl1pPr algn="l" defTabSz="457196" rtl="0" eaLnBrk="1" latinLnBrk="0" hangingPunct="1">
        <a:lnSpc>
          <a:spcPct val="90000"/>
        </a:lnSpc>
        <a:spcBef>
          <a:spcPct val="0"/>
        </a:spcBef>
        <a:buNone/>
        <a:defRPr sz="2300" b="0" i="0" kern="1000" cap="none" spc="0">
          <a:solidFill>
            <a:srgbClr val="272E32"/>
          </a:solidFill>
          <a:latin typeface="Lato Light" panose="020F0302020204030203" pitchFamily="34" charset="77"/>
          <a:ea typeface="+mj-ea"/>
          <a:cs typeface="Arial Black"/>
        </a:defRPr>
      </a:lvl1pPr>
    </p:titleStyle>
    <p:bodyStyle>
      <a:lvl1pPr marL="0" marR="0" indent="0" algn="l" defTabSz="457196" rtl="0" eaLnBrk="1" fontAlgn="auto" latinLnBrk="0" hangingPunct="1">
        <a:lnSpc>
          <a:spcPct val="100000"/>
        </a:lnSpc>
        <a:spcBef>
          <a:spcPts val="0"/>
        </a:spcBef>
        <a:spcAft>
          <a:spcPts val="500"/>
        </a:spcAft>
        <a:buClr>
          <a:schemeClr val="tx2"/>
        </a:buClr>
        <a:buSzTx/>
        <a:buFont typeface="Tipo de letra del sistema"/>
        <a:buNone/>
        <a:tabLst/>
        <a:defRPr lang="en-US" sz="1600" b="0" i="0" kern="1200" baseline="0" dirty="0" smtClean="0">
          <a:solidFill>
            <a:srgbClr val="272E32"/>
          </a:solidFill>
          <a:latin typeface="Lato" panose="020F0502020204030203" pitchFamily="34" charset="77"/>
          <a:ea typeface="+mn-ea"/>
          <a:cs typeface="Arial"/>
        </a:defRPr>
      </a:lvl1pPr>
      <a:lvl2pPr marL="555748" marR="0" indent="-285750" algn="l" defTabSz="457196" rtl="0" eaLnBrk="1" fontAlgn="auto" latinLnBrk="0" hangingPunct="1">
        <a:lnSpc>
          <a:spcPct val="100000"/>
        </a:lnSpc>
        <a:spcBef>
          <a:spcPts val="0"/>
        </a:spcBef>
        <a:spcAft>
          <a:spcPts val="500"/>
        </a:spcAft>
        <a:buClr>
          <a:schemeClr val="tx2"/>
        </a:buClr>
        <a:buSzPct val="100000"/>
        <a:buFont typeface="Tipo de letra del sistema"/>
        <a:buChar char="-"/>
        <a:tabLst/>
        <a:defRPr lang="en-US" sz="1400" b="0" i="0" kern="1200" baseline="0" dirty="0" smtClean="0">
          <a:solidFill>
            <a:srgbClr val="272E32"/>
          </a:solidFill>
          <a:latin typeface="Lato" panose="020F0502020204030203" pitchFamily="34" charset="77"/>
          <a:ea typeface="+mn-ea"/>
          <a:cs typeface="Co Text"/>
        </a:defRPr>
      </a:lvl2pPr>
      <a:lvl3pPr marL="539995" marR="0" indent="0" algn="l" defTabSz="457196" rtl="0" eaLnBrk="1" fontAlgn="auto" latinLnBrk="0" hangingPunct="1">
        <a:lnSpc>
          <a:spcPct val="100000"/>
        </a:lnSpc>
        <a:spcBef>
          <a:spcPts val="0"/>
        </a:spcBef>
        <a:spcAft>
          <a:spcPts val="500"/>
        </a:spcAft>
        <a:buClr>
          <a:schemeClr val="tx2"/>
        </a:buClr>
        <a:buSzPct val="100000"/>
        <a:buFont typeface="Tipo de letra del sistema"/>
        <a:buNone/>
        <a:tabLst/>
        <a:defRPr lang="en-US" sz="1600" b="0" i="0" kern="1200" baseline="0" dirty="0" smtClean="0">
          <a:solidFill>
            <a:srgbClr val="272E32"/>
          </a:solidFill>
          <a:latin typeface="Lato" panose="020F0502020204030203" pitchFamily="34" charset="77"/>
          <a:ea typeface="+mn-ea"/>
          <a:cs typeface="+mn-cs"/>
        </a:defRPr>
      </a:lvl3pPr>
      <a:lvl4pPr marL="1095743" marR="0" indent="-285750" algn="l" defTabSz="457196" rtl="0" eaLnBrk="1" fontAlgn="auto" latinLnBrk="0" hangingPunct="1">
        <a:lnSpc>
          <a:spcPct val="100000"/>
        </a:lnSpc>
        <a:spcBef>
          <a:spcPts val="0"/>
        </a:spcBef>
        <a:spcAft>
          <a:spcPts val="500"/>
        </a:spcAft>
        <a:buClr>
          <a:schemeClr val="tx2"/>
        </a:buClr>
        <a:buSzPct val="100000"/>
        <a:buFont typeface="Tipo de letra del sistema"/>
        <a:buChar char="-"/>
        <a:tabLst/>
        <a:defRPr lang="en-US" sz="1400" b="0" i="0" kern="1200" baseline="0" dirty="0" smtClean="0">
          <a:solidFill>
            <a:srgbClr val="272E32"/>
          </a:solidFill>
          <a:latin typeface="Lato" panose="020F0502020204030203" pitchFamily="34" charset="77"/>
          <a:ea typeface="+mn-ea"/>
          <a:cs typeface="+mn-cs"/>
        </a:defRPr>
      </a:lvl4pPr>
      <a:lvl5pPr marL="1365740" marR="0" indent="-285750" algn="l" defTabSz="457196" rtl="0" eaLnBrk="1" fontAlgn="auto" latinLnBrk="0" hangingPunct="1">
        <a:lnSpc>
          <a:spcPct val="100000"/>
        </a:lnSpc>
        <a:spcBef>
          <a:spcPts val="0"/>
        </a:spcBef>
        <a:spcAft>
          <a:spcPts val="500"/>
        </a:spcAft>
        <a:buClr>
          <a:schemeClr val="tx2"/>
        </a:buClr>
        <a:buSzPct val="100000"/>
        <a:buFont typeface="Tipo de letra del sistema"/>
        <a:buChar char="-"/>
        <a:tabLst/>
        <a:defRPr lang="en-US" sz="1400" b="0" i="0" kern="1200" dirty="0">
          <a:solidFill>
            <a:srgbClr val="272E32"/>
          </a:solidFill>
          <a:latin typeface="Lato" panose="020F0502020204030203" pitchFamily="34" charset="77"/>
          <a:ea typeface="+mn-ea"/>
          <a:cs typeface="+mn-cs"/>
        </a:defRPr>
      </a:lvl5pPr>
      <a:lvl6pPr marL="1142989" marR="0" indent="-228598" algn="l" defTabSz="457196" rtl="0" eaLnBrk="1" fontAlgn="auto" latinLnBrk="0" hangingPunct="1">
        <a:lnSpc>
          <a:spcPts val="1800"/>
        </a:lnSpc>
        <a:spcBef>
          <a:spcPts val="600"/>
        </a:spcBef>
        <a:spcAft>
          <a:spcPts val="0"/>
        </a:spcAft>
        <a:buClrTx/>
        <a:buSzTx/>
        <a:buFont typeface="Arial"/>
        <a:buChar char="•"/>
        <a:tabLst/>
        <a:defRPr sz="2200" kern="1200">
          <a:solidFill>
            <a:schemeClr val="accent2"/>
          </a:solidFill>
          <a:latin typeface="+mn-lt"/>
          <a:ea typeface="+mn-ea"/>
          <a:cs typeface="+mn-cs"/>
        </a:defRPr>
      </a:lvl6pPr>
      <a:lvl7pPr marL="2971772" indent="-228598" algn="l" defTabSz="457196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7" indent="-228598" algn="l" defTabSz="45719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3" indent="-228598" algn="l" defTabSz="45719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1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3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8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4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70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5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7813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821" r:id="rId1"/>
    <p:sldLayoutId id="2147493822" r:id="rId2"/>
    <p:sldLayoutId id="2147493823" r:id="rId3"/>
    <p:sldLayoutId id="2147493824" r:id="rId4"/>
    <p:sldLayoutId id="2147493825" r:id="rId5"/>
    <p:sldLayoutId id="2147493826" r:id="rId6"/>
    <p:sldLayoutId id="2147493827" r:id="rId7"/>
    <p:sldLayoutId id="2147493828" r:id="rId8"/>
    <p:sldLayoutId id="2147493829" r:id="rId9"/>
    <p:sldLayoutId id="214749383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1.emf"/><Relationship Id="rId3" Type="http://schemas.openxmlformats.org/officeDocument/2006/relationships/customXml" Target="../ink/ink1.xml"/><Relationship Id="rId12" Type="http://schemas.openxmlformats.org/officeDocument/2006/relationships/image" Target="../media/image40.emf"/><Relationship Id="rId17" Type="http://schemas.openxmlformats.org/officeDocument/2006/relationships/image" Target="../media/image45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44.emf"/><Relationship Id="rId1" Type="http://schemas.openxmlformats.org/officeDocument/2006/relationships/slideLayout" Target="../slideLayouts/slideLayout24.xml"/><Relationship Id="rId11" Type="http://schemas.openxmlformats.org/officeDocument/2006/relationships/image" Target="../media/image320.png"/><Relationship Id="rId15" Type="http://schemas.openxmlformats.org/officeDocument/2006/relationships/image" Target="../media/image43.emf"/><Relationship Id="rId10" Type="http://schemas.openxmlformats.org/officeDocument/2006/relationships/customXml" Target="../ink/ink2.xml"/><Relationship Id="rId9" Type="http://schemas.openxmlformats.org/officeDocument/2006/relationships/image" Target="../media/image310.png"/><Relationship Id="rId14" Type="http://schemas.openxmlformats.org/officeDocument/2006/relationships/image" Target="../media/image4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fif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6019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81FF6C9-EA78-461E-BE50-442B3B999729}"/>
              </a:ext>
            </a:extLst>
          </p:cNvPr>
          <p:cNvSpPr txBox="1"/>
          <p:nvPr/>
        </p:nvSpPr>
        <p:spPr>
          <a:xfrm>
            <a:off x="107577" y="132300"/>
            <a:ext cx="9036423" cy="4556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ca-ES" sz="2000" b="1" dirty="0">
                <a:solidFill>
                  <a:srgbClr val="F9B03B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Les rutes han de complir els mínims </a:t>
            </a: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que fixen els requeriments del concurs :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els municipis visitats tot seguint els lots o </a:t>
            </a:r>
            <a:r>
              <a:rPr lang="ca-ES" sz="20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sublots</a:t>
            </a: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previstos.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l’estada mínima a cada municipi </a:t>
            </a:r>
          </a:p>
          <a:p>
            <a:pPr lvl="0">
              <a:lnSpc>
                <a:spcPct val="115000"/>
              </a:lnSpc>
            </a:pPr>
            <a:endParaRPr lang="ca-ES" sz="20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>
              <a:lnSpc>
                <a:spcPct val="115000"/>
              </a:lnSpc>
            </a:pPr>
            <a:r>
              <a:rPr lang="ca-ES" sz="2000" b="1" dirty="0">
                <a:solidFill>
                  <a:srgbClr val="F9B03B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Les rutes han de ser viables</a:t>
            </a: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tenint en compte: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 distància entre municipis.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 temps de recorregut previst. 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les jornades laborals del personal.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els punts de sortida.</a:t>
            </a:r>
          </a:p>
          <a:p>
            <a:pPr lvl="0">
              <a:lnSpc>
                <a:spcPct val="115000"/>
              </a:lnSpc>
            </a:pPr>
            <a:endParaRPr lang="ca-ES" sz="1600" b="1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 algn="ctr">
              <a:lnSpc>
                <a:spcPct val="115000"/>
              </a:lnSpc>
            </a:pPr>
            <a:r>
              <a:rPr lang="ca-ES" sz="2000" b="1" dirty="0">
                <a:solidFill>
                  <a:srgbClr val="F9B03B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MVP: donar unes rutes vàlides que compleixen amb els requeriments del concurs públic i les normes de circulació. </a:t>
            </a:r>
          </a:p>
          <a:p>
            <a:pPr marL="285750" indent="-285750">
              <a:lnSpc>
                <a:spcPct val="115000"/>
              </a:lnSpc>
              <a:spcAft>
                <a:spcPts val="300"/>
              </a:spcAft>
              <a:buFont typeface="Wingdings" panose="05000000000000000000" pitchFamily="2" charset="2"/>
              <a:buChar char="q"/>
            </a:pPr>
            <a:endParaRPr lang="ca-ES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194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81FF6C9-EA78-461E-BE50-442B3B999729}"/>
              </a:ext>
            </a:extLst>
          </p:cNvPr>
          <p:cNvSpPr txBox="1"/>
          <p:nvPr/>
        </p:nvSpPr>
        <p:spPr>
          <a:xfrm>
            <a:off x="53788" y="400523"/>
            <a:ext cx="9036423" cy="3919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ca-ES" sz="2000" b="1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Aquest repte que es pot assolir amb diferents </a:t>
            </a:r>
            <a:r>
              <a:rPr lang="ca-ES" sz="2000" b="1" dirty="0">
                <a:solidFill>
                  <a:srgbClr val="F9B03B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graus d’acompliment</a:t>
            </a:r>
            <a:r>
              <a:rPr lang="ca-ES" sz="2000" b="1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</a:p>
          <a:p>
            <a:pPr lvl="0">
              <a:lnSpc>
                <a:spcPct val="115000"/>
              </a:lnSpc>
            </a:pPr>
            <a:endParaRPr lang="ca-E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Permetre que el programa </a:t>
            </a:r>
            <a:r>
              <a:rPr lang="ca-ES" b="1" dirty="0">
                <a:solidFill>
                  <a:srgbClr val="F9B03B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aprengui i optimitzi </a:t>
            </a: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les rutes</a:t>
            </a: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endParaRPr lang="ca-ES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Fer que les rutes siguin variables en funció de la </a:t>
            </a:r>
            <a:r>
              <a:rPr lang="ca-ES" b="1" dirty="0">
                <a:solidFill>
                  <a:srgbClr val="F9B03B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informació del trànsit </a:t>
            </a: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 d’incidències viàries en temps real</a:t>
            </a:r>
            <a:endParaRPr lang="ca-ES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endParaRPr lang="ca-ES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Incorporar </a:t>
            </a:r>
            <a:r>
              <a:rPr lang="ca-ES" b="1" dirty="0">
                <a:solidFill>
                  <a:srgbClr val="F9B03B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dades de connectivitat </a:t>
            </a: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 les ubicacions on s’han de fer les parades</a:t>
            </a: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endParaRPr lang="ca-ES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r>
              <a:rPr lang="ca-E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</a:t>
            </a: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 que els </a:t>
            </a:r>
            <a:r>
              <a:rPr lang="ca-ES" b="1" dirty="0">
                <a:solidFill>
                  <a:srgbClr val="F9B03B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punts de sortida </a:t>
            </a: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 les rutes siguin un paràmetre del sistema</a:t>
            </a: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endParaRPr lang="ca-ES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Possibilitat d’incorporar increments </a:t>
            </a:r>
            <a:r>
              <a:rPr lang="ca-ES" b="1" dirty="0">
                <a:solidFill>
                  <a:srgbClr val="F9B03B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d’afluència</a:t>
            </a:r>
            <a:endParaRPr lang="ca-ES" sz="2800" b="1" dirty="0">
              <a:solidFill>
                <a:srgbClr val="F9B03B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469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8A0690-554E-40B6-9558-01B1459E1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4577" y="0"/>
            <a:ext cx="4469423" cy="51435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42051EA-B34E-456A-AD70-F1E0A3207A6C}"/>
              </a:ext>
            </a:extLst>
          </p:cNvPr>
          <p:cNvSpPr txBox="1"/>
          <p:nvPr/>
        </p:nvSpPr>
        <p:spPr>
          <a:xfrm>
            <a:off x="277906" y="306404"/>
            <a:ext cx="4469423" cy="4315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</a:pPr>
            <a:r>
              <a:rPr lang="ca-ES" sz="1600" b="1" dirty="0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Lot 2 - TARRAGONA</a:t>
            </a:r>
            <a:r>
              <a:rPr lang="ca-ES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(l’Alt Camp, l’Alt Penedès, l’Anoia, el Baix Camp, el Baix Penedès, la Conca de Barberà, el Garraf i el Tarragonès): 103 municipis, 8 comarques, 96.700 habitants.</a:t>
            </a:r>
          </a:p>
          <a:p>
            <a:pPr>
              <a:lnSpc>
                <a:spcPct val="115000"/>
              </a:lnSpc>
            </a:pPr>
            <a:r>
              <a:rPr lang="ca-ES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</a:t>
            </a:r>
          </a:p>
          <a:p>
            <a:pPr lvl="0">
              <a:lnSpc>
                <a:spcPct val="115000"/>
              </a:lnSpc>
            </a:pPr>
            <a:r>
              <a:rPr lang="ca-ES" sz="1600" b="1" dirty="0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Lot 4 - GIRONA</a:t>
            </a:r>
            <a:r>
              <a:rPr lang="ca-ES" sz="1600" dirty="0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ca-ES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(l’Alt Empordà, el Baix Empordà, la Garrotxa, el Gironès, el Pla de l'Estany i la Selva): 105 municipis, 6 comarques, 61.069 habitants.</a:t>
            </a:r>
          </a:p>
          <a:p>
            <a:pPr>
              <a:lnSpc>
                <a:spcPct val="115000"/>
              </a:lnSpc>
            </a:pPr>
            <a:r>
              <a:rPr lang="ca-ES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</a:t>
            </a:r>
          </a:p>
          <a:p>
            <a:pPr lvl="0">
              <a:lnSpc>
                <a:spcPct val="115000"/>
              </a:lnSpc>
            </a:pPr>
            <a:r>
              <a:rPr lang="ca-ES" sz="1600" b="1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Lot 5 – CATALUNYA CENTRAL</a:t>
            </a:r>
            <a:r>
              <a:rPr lang="ca-ES" sz="1600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ca-ES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(el Bages, el Baix Llobregat, el Berguedà, el Lluçanès, el Maresme, el Moianès, Osona, el Ripollès, el Vallès Occidental i el Vallès Oriental): 105 municipis, 10 comarques,79.648 habitants.</a:t>
            </a:r>
          </a:p>
        </p:txBody>
      </p:sp>
    </p:spTree>
    <p:extLst>
      <p:ext uri="{BB962C8B-B14F-4D97-AF65-F5344CB8AC3E}">
        <p14:creationId xmlns:p14="http://schemas.microsoft.com/office/powerpoint/2010/main" val="3059197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5FD8EDE-AB97-4705-AD7A-1446245EA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378" y="216099"/>
            <a:ext cx="4026474" cy="182110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213A1F3-73FE-4A68-9EFB-1848450EC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526" y="2199083"/>
            <a:ext cx="4026474" cy="181443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1D97613-1B7E-4A7A-910A-6B9F425658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1615" y="3035650"/>
            <a:ext cx="4026474" cy="182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62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4396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7B9AC9B-B16A-41D4-B21B-FAADBBCB454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88413" y="4918075"/>
            <a:ext cx="255587" cy="169863"/>
          </a:xfrm>
        </p:spPr>
        <p:txBody>
          <a:bodyPr/>
          <a:lstStyle/>
          <a:p>
            <a:fld id="{470FA7AD-C659-C648-8A64-1CED24DF4557}" type="slidenum">
              <a:rPr lang="en-US" smtClean="0"/>
              <a:pPr/>
              <a:t>15</a:t>
            </a:fld>
            <a:endParaRPr lang="en-US" dirty="0"/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5" name="Complemento 4" title="Visor web">
                <a:extLst>
                  <a:ext uri="{FF2B5EF4-FFF2-40B4-BE49-F238E27FC236}">
                    <a16:creationId xmlns:a16="http://schemas.microsoft.com/office/drawing/2014/main" id="{DDC9979A-F0EB-4F34-94F9-D5C0BA65331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08121598"/>
                  </p:ext>
                </p:extLst>
              </p:nvPr>
            </p:nvGraphicFramePr>
            <p:xfrm>
              <a:off x="815788" y="200292"/>
              <a:ext cx="7819402" cy="474291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5" name="Complemento 4" title="Visor web">
                <a:extLst>
                  <a:ext uri="{FF2B5EF4-FFF2-40B4-BE49-F238E27FC236}">
                    <a16:creationId xmlns:a16="http://schemas.microsoft.com/office/drawing/2014/main" id="{DDC9979A-F0EB-4F34-94F9-D5C0BA65331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788" y="200292"/>
                <a:ext cx="7819402" cy="474291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7062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AC4E06-A184-CDA1-56CC-4333C6D55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910" y="2680648"/>
            <a:ext cx="8385717" cy="452932"/>
          </a:xfrm>
        </p:spPr>
        <p:txBody>
          <a:bodyPr/>
          <a:lstStyle/>
          <a:p>
            <a:pPr algn="l"/>
            <a:r>
              <a:rPr lang="es-MX" b="1" dirty="0">
                <a:solidFill>
                  <a:srgbClr val="FAB03B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QUI SOM?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BBB9AF5-4AF9-7373-9F42-2F2ACD14C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910" y="3231733"/>
            <a:ext cx="8385717" cy="216231"/>
          </a:xfrm>
        </p:spPr>
        <p:txBody>
          <a:bodyPr>
            <a:noAutofit/>
          </a:bodyPr>
          <a:lstStyle/>
          <a:p>
            <a:pPr algn="l"/>
            <a:r>
              <a:rPr lang="es-MX" sz="1800" spc="0" dirty="0" err="1"/>
              <a:t>Som</a:t>
            </a:r>
            <a:r>
              <a:rPr lang="es-MX" sz="1800" spc="0" dirty="0"/>
              <a:t> Banca Cooperativa</a:t>
            </a:r>
          </a:p>
        </p:txBody>
      </p:sp>
    </p:spTree>
    <p:extLst>
      <p:ext uri="{BB962C8B-B14F-4D97-AF65-F5344CB8AC3E}">
        <p14:creationId xmlns:p14="http://schemas.microsoft.com/office/powerpoint/2010/main" val="3788843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947B8877-5434-5C0E-4347-EF5B6497F137}"/>
              </a:ext>
            </a:extLst>
          </p:cNvPr>
          <p:cNvSpPr/>
          <p:nvPr/>
        </p:nvSpPr>
        <p:spPr>
          <a:xfrm>
            <a:off x="5327470" y="3576123"/>
            <a:ext cx="3560943" cy="1348823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3351059D-A06A-D836-141D-60F07C98F54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6514" y="323056"/>
            <a:ext cx="4116388" cy="4497388"/>
          </a:xfrm>
        </p:spPr>
        <p:txBody>
          <a:bodyPr/>
          <a:lstStyle/>
          <a:p>
            <a:pPr algn="just"/>
            <a:r>
              <a:rPr lang="ca-ES" sz="1200" dirty="0">
                <a:solidFill>
                  <a:schemeClr val="bg1"/>
                </a:solidFill>
                <a:latin typeface="Lato"/>
              </a:rPr>
              <a:t>Som una entitat </a:t>
            </a:r>
            <a:r>
              <a:rPr lang="ca-ES" sz="1200" dirty="0">
                <a:solidFill>
                  <a:schemeClr val="bg1"/>
                </a:solidFill>
                <a:latin typeface="Lato"/>
                <a:ea typeface="Lato"/>
              </a:rPr>
              <a:t>cooperativa de crèdit i serveis financers i asseguradors dirigida a professionals i empreses de tot el territori espanyol, amb una clara vocació d’assessorament i  de servei personalitzat, amb la missió de </a:t>
            </a:r>
            <a:r>
              <a:rPr lang="ca-ES" sz="1200" b="1" dirty="0">
                <a:solidFill>
                  <a:schemeClr val="bg1"/>
                </a:solidFill>
                <a:latin typeface="Lato"/>
                <a:ea typeface="Lato"/>
              </a:rPr>
              <a:t>generar valor compartit més enllà del component financer.</a:t>
            </a:r>
          </a:p>
          <a:p>
            <a:pPr algn="just"/>
            <a:r>
              <a:rPr lang="ca-ES" sz="1200" dirty="0">
                <a:solidFill>
                  <a:schemeClr val="bg1"/>
                </a:solidFill>
                <a:latin typeface="Lato"/>
                <a:ea typeface="Lato"/>
              </a:rPr>
              <a:t>La nostra naturalesa cooperativa determina un model de banca responsable, sempre al costat dels socis i sòcies, el nostre fonamental pilar, i altament compromesa amb al societat i amb el planeta.</a:t>
            </a:r>
          </a:p>
          <a:p>
            <a:endParaRPr lang="ca-ES" sz="1200" b="1" dirty="0">
              <a:solidFill>
                <a:schemeClr val="bg1"/>
              </a:solidFill>
              <a:latin typeface="Lato"/>
              <a:ea typeface="Lato"/>
            </a:endParaRPr>
          </a:p>
          <a:p>
            <a:r>
              <a:rPr lang="ca-ES" sz="1400" b="1" dirty="0">
                <a:solidFill>
                  <a:schemeClr val="accent1"/>
                </a:solidFill>
                <a:latin typeface="Lato"/>
                <a:ea typeface="Lato"/>
              </a:rPr>
              <a:t>Els socis i les sòcies, la nostra raó de ser.</a:t>
            </a:r>
          </a:p>
          <a:p>
            <a:pPr algn="just"/>
            <a:r>
              <a:rPr lang="ca-ES" sz="1200" dirty="0">
                <a:solidFill>
                  <a:schemeClr val="bg1"/>
                </a:solidFill>
                <a:latin typeface="Lato"/>
                <a:ea typeface="Lato"/>
                <a:cs typeface="Lato"/>
              </a:rPr>
              <a:t>Pel nostre model cooperatiu, </a:t>
            </a:r>
            <a:r>
              <a:rPr lang="ca-ES" sz="1200" b="1" dirty="0">
                <a:solidFill>
                  <a:schemeClr val="bg1"/>
                </a:solidFill>
                <a:latin typeface="Lato"/>
                <a:ea typeface="Lato"/>
                <a:cs typeface="Lato"/>
              </a:rPr>
              <a:t>els nostres socis i sòcies són a la vegada </a:t>
            </a:r>
            <a:r>
              <a:rPr lang="ca-ES" sz="1200" b="1" dirty="0">
                <a:solidFill>
                  <a:schemeClr val="accent1"/>
                </a:solidFill>
                <a:latin typeface="Lato"/>
                <a:ea typeface="Lato"/>
                <a:cs typeface="Lato"/>
              </a:rPr>
              <a:t>propietaris de l’Entitat</a:t>
            </a:r>
            <a:r>
              <a:rPr lang="ca-ES" sz="1200" dirty="0">
                <a:solidFill>
                  <a:schemeClr val="bg1"/>
                </a:solidFill>
                <a:latin typeface="Lato"/>
                <a:ea typeface="Lato"/>
                <a:cs typeface="Lato"/>
              </a:rPr>
              <a:t>. Aquest fet fa que la nostra relació amb ells estigui basada en la </a:t>
            </a:r>
            <a:r>
              <a:rPr lang="ca-ES" sz="1200" b="1" dirty="0">
                <a:solidFill>
                  <a:schemeClr val="bg1"/>
                </a:solidFill>
                <a:latin typeface="Lato"/>
                <a:ea typeface="Lato"/>
                <a:cs typeface="Lato"/>
              </a:rPr>
              <a:t>proximitat, la flexibilitat i la transparència. </a:t>
            </a:r>
          </a:p>
          <a:p>
            <a:pPr algn="just"/>
            <a:endParaRPr lang="ca-ES" sz="1200" dirty="0">
              <a:solidFill>
                <a:schemeClr val="bg1"/>
              </a:solidFill>
              <a:latin typeface="Lato"/>
              <a:ea typeface="Lato"/>
              <a:cs typeface="Lato"/>
            </a:endParaRPr>
          </a:p>
          <a:p>
            <a:pPr algn="just"/>
            <a:r>
              <a:rPr lang="ca-ES" sz="1200" dirty="0">
                <a:solidFill>
                  <a:schemeClr val="bg1"/>
                </a:solidFill>
                <a:latin typeface="Lato"/>
                <a:ea typeface="Lato"/>
                <a:cs typeface="Lato"/>
              </a:rPr>
              <a:t>La nostra missió és  oferir un </a:t>
            </a:r>
            <a:r>
              <a:rPr lang="ca-ES" sz="1200" b="1" dirty="0">
                <a:solidFill>
                  <a:schemeClr val="bg1"/>
                </a:solidFill>
                <a:latin typeface="Lato"/>
                <a:ea typeface="Lato"/>
                <a:cs typeface="Lato"/>
              </a:rPr>
              <a:t>servei personalitzat</a:t>
            </a:r>
            <a:r>
              <a:rPr lang="ca-ES" sz="1200" dirty="0">
                <a:solidFill>
                  <a:schemeClr val="bg1"/>
                </a:solidFill>
                <a:latin typeface="Lato"/>
                <a:ea typeface="Lato"/>
                <a:cs typeface="Lato"/>
              </a:rPr>
              <a:t> i adaptat a les seves necessitats i expectatives. Oferim solucions financeres i asseguradores des d’un model cooperatiu que integra criteris de sostenibilitat</a:t>
            </a:r>
            <a:endParaRPr lang="ca-ES" sz="1200" dirty="0">
              <a:solidFill>
                <a:schemeClr val="bg1"/>
              </a:solidFill>
            </a:endParaRPr>
          </a:p>
          <a:p>
            <a:endParaRPr lang="ca-ES" dirty="0">
              <a:solidFill>
                <a:schemeClr val="bg1"/>
              </a:solidFill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4D6DC09-C465-2528-3B3D-D9340385500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15355" y="5058568"/>
            <a:ext cx="255587" cy="169863"/>
          </a:xfrm>
        </p:spPr>
        <p:txBody>
          <a:bodyPr/>
          <a:lstStyle/>
          <a:p>
            <a:endParaRPr lang="ca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30419D5-0463-ED14-7F0B-9C8694E29039}"/>
              </a:ext>
            </a:extLst>
          </p:cNvPr>
          <p:cNvSpPr txBox="1"/>
          <p:nvPr/>
        </p:nvSpPr>
        <p:spPr>
          <a:xfrm>
            <a:off x="5327470" y="3653562"/>
            <a:ext cx="3560943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ca-ES" b="1" i="1" dirty="0">
                <a:solidFill>
                  <a:srgbClr val="F9B03C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Aportem valor sostenible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endParaRPr lang="ca-ES" sz="12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ca-ES" sz="1200" i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Aportem valor als socis i a les sòcies per cobrir les seves necessitats financeres i asseguradores tot contribuint al desenvolupament social i  sostenible del planeta.</a:t>
            </a:r>
          </a:p>
        </p:txBody>
      </p:sp>
    </p:spTree>
    <p:extLst>
      <p:ext uri="{BB962C8B-B14F-4D97-AF65-F5344CB8AC3E}">
        <p14:creationId xmlns:p14="http://schemas.microsoft.com/office/powerpoint/2010/main" val="753676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1F53B59B-AADB-9221-26EF-3ACDD4736971}"/>
              </a:ext>
            </a:extLst>
          </p:cNvPr>
          <p:cNvSpPr/>
          <p:nvPr/>
        </p:nvSpPr>
        <p:spPr>
          <a:xfrm>
            <a:off x="7320289" y="2010901"/>
            <a:ext cx="1727689" cy="2364598"/>
          </a:xfrm>
          <a:prstGeom prst="rect">
            <a:avLst/>
          </a:prstGeom>
          <a:solidFill>
            <a:srgbClr val="154094"/>
          </a:solidFill>
          <a:ln>
            <a:solidFill>
              <a:srgbClr val="F9B03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>
              <a:ln>
                <a:solidFill>
                  <a:srgbClr val="FAB03B"/>
                </a:solidFill>
              </a:ln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F9A1BBD1-B28D-C448-0982-FDFFDEFC64E8}"/>
              </a:ext>
            </a:extLst>
          </p:cNvPr>
          <p:cNvSpPr/>
          <p:nvPr/>
        </p:nvSpPr>
        <p:spPr>
          <a:xfrm>
            <a:off x="5528992" y="2002363"/>
            <a:ext cx="1727689" cy="2373135"/>
          </a:xfrm>
          <a:prstGeom prst="rect">
            <a:avLst/>
          </a:prstGeom>
          <a:solidFill>
            <a:srgbClr val="154094"/>
          </a:solidFill>
          <a:ln>
            <a:solidFill>
              <a:srgbClr val="F9B03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>
              <a:ln>
                <a:solidFill>
                  <a:srgbClr val="FAB03B"/>
                </a:solidFill>
              </a:ln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18E57E2-4326-42A0-B6B4-36DB6AD8F4FE}"/>
              </a:ext>
            </a:extLst>
          </p:cNvPr>
          <p:cNvSpPr/>
          <p:nvPr/>
        </p:nvSpPr>
        <p:spPr>
          <a:xfrm>
            <a:off x="3724453" y="2002363"/>
            <a:ext cx="1727689" cy="2373135"/>
          </a:xfrm>
          <a:prstGeom prst="rect">
            <a:avLst/>
          </a:prstGeom>
          <a:solidFill>
            <a:srgbClr val="154094"/>
          </a:solidFill>
          <a:ln>
            <a:solidFill>
              <a:srgbClr val="F9B03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>
              <a:ln>
                <a:solidFill>
                  <a:srgbClr val="FAB03B"/>
                </a:solidFill>
              </a:ln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8BA8054-5610-F2FC-6CAF-1368798C29B6}"/>
              </a:ext>
            </a:extLst>
          </p:cNvPr>
          <p:cNvSpPr/>
          <p:nvPr/>
        </p:nvSpPr>
        <p:spPr>
          <a:xfrm>
            <a:off x="1919176" y="2002363"/>
            <a:ext cx="1727689" cy="2373135"/>
          </a:xfrm>
          <a:prstGeom prst="rect">
            <a:avLst/>
          </a:prstGeom>
          <a:solidFill>
            <a:srgbClr val="154094"/>
          </a:solidFill>
          <a:ln>
            <a:solidFill>
              <a:srgbClr val="F9B03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>
              <a:ln>
                <a:solidFill>
                  <a:srgbClr val="FAB03B"/>
                </a:solidFill>
              </a:ln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B1CA6AA1-128B-556D-29DA-1EA7D0819773}"/>
              </a:ext>
            </a:extLst>
          </p:cNvPr>
          <p:cNvSpPr/>
          <p:nvPr/>
        </p:nvSpPr>
        <p:spPr>
          <a:xfrm>
            <a:off x="113663" y="2002363"/>
            <a:ext cx="1727689" cy="2374935"/>
          </a:xfrm>
          <a:prstGeom prst="rect">
            <a:avLst/>
          </a:prstGeom>
          <a:solidFill>
            <a:srgbClr val="154094"/>
          </a:solidFill>
          <a:ln>
            <a:solidFill>
              <a:srgbClr val="F9B03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>
              <a:ln>
                <a:solidFill>
                  <a:srgbClr val="FAB03B"/>
                </a:solidFill>
              </a:ln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8D2692C-B567-2B40-EE57-AE9554739E2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40368" y="4911635"/>
            <a:ext cx="255587" cy="176304"/>
          </a:xfrm>
        </p:spPr>
        <p:txBody>
          <a:bodyPr/>
          <a:lstStyle/>
          <a:p>
            <a:fld id="{470FA7AD-C659-C648-8A64-1CED24DF4557}" type="slidenum">
              <a:rPr lang="ca-ES" smtClean="0"/>
              <a:pPr/>
              <a:t>4</a:t>
            </a:fld>
            <a:endParaRPr lang="ca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0109128-D935-25EF-FB70-5F6CE5835154}"/>
              </a:ext>
            </a:extLst>
          </p:cNvPr>
          <p:cNvSpPr txBox="1"/>
          <p:nvPr/>
        </p:nvSpPr>
        <p:spPr>
          <a:xfrm>
            <a:off x="7970655" y="631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ca-ES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28" name="Entrada de lápiz 27">
                <a:extLst>
                  <a:ext uri="{FF2B5EF4-FFF2-40B4-BE49-F238E27FC236}">
                    <a16:creationId xmlns:a16="http://schemas.microsoft.com/office/drawing/2014/main" id="{A229CC1A-9266-2C68-03C4-2B09EC3CDEC3}"/>
                  </a:ext>
                </a:extLst>
              </p14:cNvPr>
              <p14:cNvContentPartPr/>
              <p14:nvPr/>
            </p14:nvContentPartPr>
            <p14:xfrm>
              <a:off x="2113960" y="-313080"/>
              <a:ext cx="360" cy="360"/>
            </p14:xfrm>
          </p:contentPart>
        </mc:Choice>
        <mc:Fallback xmlns="">
          <p:pic>
            <p:nvPicPr>
              <p:cNvPr id="28" name="Entrada de lápiz 27">
                <a:extLst>
                  <a:ext uri="{FF2B5EF4-FFF2-40B4-BE49-F238E27FC236}">
                    <a16:creationId xmlns:a16="http://schemas.microsoft.com/office/drawing/2014/main" xmlns="" xmlns:aink="http://schemas.microsoft.com/office/drawing/2016/ink" xmlns:p14="http://schemas.microsoft.com/office/powerpoint/2010/main" id="{A229CC1A-9266-2C68-03C4-2B09EC3CDEC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04960" y="-366720"/>
                <a:ext cx="1800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0">
            <p14:nvContentPartPr>
              <p14:cNvPr id="29" name="Entrada de lápiz 28">
                <a:extLst>
                  <a:ext uri="{FF2B5EF4-FFF2-40B4-BE49-F238E27FC236}">
                    <a16:creationId xmlns:a16="http://schemas.microsoft.com/office/drawing/2014/main" id="{3FF66A05-B2A8-334A-F541-261A0BE27C91}"/>
                  </a:ext>
                </a:extLst>
              </p14:cNvPr>
              <p14:cNvContentPartPr/>
              <p14:nvPr/>
            </p14:nvContentPartPr>
            <p14:xfrm>
              <a:off x="3658360" y="-199907"/>
              <a:ext cx="360" cy="360"/>
            </p14:xfrm>
          </p:contentPart>
        </mc:Choice>
        <mc:Fallback xmlns="">
          <p:pic>
            <p:nvPicPr>
              <p:cNvPr id="29" name="Entrada de lápiz 28">
                <a:extLst>
                  <a:ext uri="{FF2B5EF4-FFF2-40B4-BE49-F238E27FC236}">
                    <a16:creationId xmlns:a16="http://schemas.microsoft.com/office/drawing/2014/main" xmlns="" xmlns:aink="http://schemas.microsoft.com/office/drawing/2016/ink" xmlns:p14="http://schemas.microsoft.com/office/powerpoint/2010/main" id="{3FF66A05-B2A8-334A-F541-261A0BE27C9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49360" y="-253547"/>
                <a:ext cx="18000" cy="10800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CuadroTexto 7">
            <a:extLst>
              <a:ext uri="{FF2B5EF4-FFF2-40B4-BE49-F238E27FC236}">
                <a16:creationId xmlns:a16="http://schemas.microsoft.com/office/drawing/2014/main" id="{14D68B55-5D6D-187B-B31C-7BC80D5F5A62}"/>
              </a:ext>
            </a:extLst>
          </p:cNvPr>
          <p:cNvSpPr txBox="1"/>
          <p:nvPr/>
        </p:nvSpPr>
        <p:spPr>
          <a:xfrm>
            <a:off x="157419" y="2899496"/>
            <a:ext cx="16401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ca-ES" sz="1000" b="1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Gestió d’inversions financeres</a:t>
            </a:r>
          </a:p>
          <a:p>
            <a:endParaRPr lang="ca-ES" sz="1000" kern="10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Caixa Enginyers Gestió, Societat Gestora </a:t>
            </a:r>
          </a:p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d’Institucions d’Inversió Col·lectiva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69B58AF-A520-45BB-7EAC-9AD45AEC6116}"/>
              </a:ext>
            </a:extLst>
          </p:cNvPr>
          <p:cNvSpPr txBox="1"/>
          <p:nvPr/>
        </p:nvSpPr>
        <p:spPr>
          <a:xfrm>
            <a:off x="2048801" y="3218906"/>
            <a:ext cx="156765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Mediació d’assegurances</a:t>
            </a:r>
          </a:p>
          <a:p>
            <a:endParaRPr lang="ca-ES" sz="1000" kern="10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Caixa Enginyers, Operador de Bancassegurances Vinculat, SLU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B518E60-08FF-45AB-EFE2-7148EF1B1E16}"/>
              </a:ext>
            </a:extLst>
          </p:cNvPr>
          <p:cNvSpPr txBox="1"/>
          <p:nvPr/>
        </p:nvSpPr>
        <p:spPr>
          <a:xfrm>
            <a:off x="3769904" y="3212260"/>
            <a:ext cx="166840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Creació d’assegurances i gestió de plans de previsió social </a:t>
            </a:r>
          </a:p>
          <a:p>
            <a:endParaRPr lang="ca-ES" sz="1000" kern="10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Caixa Enginyers Vida, Companyia d’Assegurances i Reassegurances, SAU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3310459-281E-09B5-39D8-F8216199D9F2}"/>
              </a:ext>
            </a:extLst>
          </p:cNvPr>
          <p:cNvSpPr txBox="1"/>
          <p:nvPr/>
        </p:nvSpPr>
        <p:spPr>
          <a:xfrm>
            <a:off x="5543879" y="3199333"/>
            <a:ext cx="165914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Aventatges i descomptes en consum</a:t>
            </a:r>
          </a:p>
          <a:p>
            <a:endParaRPr lang="ca-ES" sz="1000" kern="10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Cooperativa de Consumidors i Usuaris dels </a:t>
            </a:r>
            <a:r>
              <a:rPr lang="ca-ES" sz="1000" kern="1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Enginyers</a:t>
            </a:r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/ Ingenium Shopping</a:t>
            </a:r>
          </a:p>
          <a:p>
            <a:r>
              <a:rPr lang="ca-ES" sz="18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E9D4DD2-2443-21B9-227D-A2DCFE24B00D}"/>
              </a:ext>
            </a:extLst>
          </p:cNvPr>
          <p:cNvSpPr txBox="1"/>
          <p:nvPr/>
        </p:nvSpPr>
        <p:spPr>
          <a:xfrm>
            <a:off x="7356468" y="3218906"/>
            <a:ext cx="155307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Impuls </a:t>
            </a:r>
            <a:r>
              <a:rPr lang="ca-ES" sz="1000" kern="1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mecenatge de projectes d’acció social</a:t>
            </a:r>
          </a:p>
          <a:p>
            <a:endParaRPr lang="ca-ES" sz="1000" kern="10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ca-ES" sz="1000" kern="1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Fundació Privada Caixa Enginyers</a:t>
            </a:r>
          </a:p>
        </p:txBody>
      </p: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CE9F2121-4509-A4C2-D55C-5B56A578530D}"/>
              </a:ext>
            </a:extLst>
          </p:cNvPr>
          <p:cNvCxnSpPr>
            <a:cxnSpLocks/>
          </p:cNvCxnSpPr>
          <p:nvPr/>
        </p:nvCxnSpPr>
        <p:spPr>
          <a:xfrm>
            <a:off x="984985" y="1751888"/>
            <a:ext cx="7199148" cy="0"/>
          </a:xfrm>
          <a:prstGeom prst="line">
            <a:avLst/>
          </a:prstGeom>
          <a:ln>
            <a:solidFill>
              <a:srgbClr val="F9B03C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Conector recto 59">
            <a:extLst>
              <a:ext uri="{FF2B5EF4-FFF2-40B4-BE49-F238E27FC236}">
                <a16:creationId xmlns:a16="http://schemas.microsoft.com/office/drawing/2014/main" id="{5465444E-858D-DC4F-C83F-0632BE96CD92}"/>
              </a:ext>
            </a:extLst>
          </p:cNvPr>
          <p:cNvCxnSpPr>
            <a:cxnSpLocks/>
          </p:cNvCxnSpPr>
          <p:nvPr/>
        </p:nvCxnSpPr>
        <p:spPr>
          <a:xfrm>
            <a:off x="984985" y="1751888"/>
            <a:ext cx="0" cy="259013"/>
          </a:xfrm>
          <a:prstGeom prst="line">
            <a:avLst/>
          </a:prstGeom>
          <a:ln w="9525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F7F0CC51-0085-1289-FF1D-76F80AF8DBEA}"/>
              </a:ext>
            </a:extLst>
          </p:cNvPr>
          <p:cNvCxnSpPr>
            <a:cxnSpLocks/>
          </p:cNvCxnSpPr>
          <p:nvPr/>
        </p:nvCxnSpPr>
        <p:spPr>
          <a:xfrm>
            <a:off x="2832629" y="1751888"/>
            <a:ext cx="0" cy="259013"/>
          </a:xfrm>
          <a:prstGeom prst="line">
            <a:avLst/>
          </a:prstGeom>
          <a:ln w="9525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242665F9-2BC4-2AA7-76A5-63D975102DB5}"/>
              </a:ext>
            </a:extLst>
          </p:cNvPr>
          <p:cNvCxnSpPr>
            <a:cxnSpLocks/>
          </p:cNvCxnSpPr>
          <p:nvPr/>
        </p:nvCxnSpPr>
        <p:spPr>
          <a:xfrm>
            <a:off x="4604105" y="1751887"/>
            <a:ext cx="0" cy="259013"/>
          </a:xfrm>
          <a:prstGeom prst="line">
            <a:avLst/>
          </a:prstGeom>
          <a:ln w="9525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A925E4B6-F697-A558-53D3-5E06922E6D66}"/>
              </a:ext>
            </a:extLst>
          </p:cNvPr>
          <p:cNvCxnSpPr>
            <a:cxnSpLocks/>
          </p:cNvCxnSpPr>
          <p:nvPr/>
        </p:nvCxnSpPr>
        <p:spPr>
          <a:xfrm>
            <a:off x="6392836" y="1751886"/>
            <a:ext cx="0" cy="259013"/>
          </a:xfrm>
          <a:prstGeom prst="line">
            <a:avLst/>
          </a:prstGeom>
          <a:ln w="9525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C3E4DE5B-348D-C051-D3FB-D2C6C45741FC}"/>
              </a:ext>
            </a:extLst>
          </p:cNvPr>
          <p:cNvCxnSpPr>
            <a:cxnSpLocks/>
          </p:cNvCxnSpPr>
          <p:nvPr/>
        </p:nvCxnSpPr>
        <p:spPr>
          <a:xfrm>
            <a:off x="8184133" y="1760327"/>
            <a:ext cx="0" cy="259013"/>
          </a:xfrm>
          <a:prstGeom prst="line">
            <a:avLst/>
          </a:prstGeom>
          <a:ln w="9525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22C1029D-1370-5EA2-3E64-0249392CD55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11641" y="544059"/>
            <a:ext cx="4063046" cy="92620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A2FEE4E-584F-1430-421D-55A03376D46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0965" y="2281374"/>
            <a:ext cx="1387575" cy="735296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1E7DF2BD-9ADB-C77C-8EAB-1FC318338D9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07481" y="2227497"/>
            <a:ext cx="1350843" cy="65894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49915D75-E31B-2774-A38D-5C5AAC5DF2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927667" y="2236045"/>
            <a:ext cx="1347746" cy="671410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47B201BE-683D-B014-1092-856F29F6ED2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540470" y="2277410"/>
            <a:ext cx="1287326" cy="681340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C77608EA-7A50-5C32-C1FB-4A309442EF7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728543" y="2236045"/>
            <a:ext cx="1328586" cy="67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36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>
                <a:extLst>
                  <a:ext uri="{FF2B5EF4-FFF2-40B4-BE49-F238E27FC236}">
                    <a16:creationId xmlns:a16="http://schemas.microsoft.com/office/drawing/2014/main" id="{1D9CF230-B127-DFA7-77AA-2ECAA3FAD5CA}"/>
                  </a:ext>
                </a:extLst>
              </p14:cNvPr>
              <p14:cNvContentPartPr/>
              <p14:nvPr/>
            </p14:nvContentPartPr>
            <p14:xfrm>
              <a:off x="1499295" y="3891003"/>
              <a:ext cx="360" cy="360"/>
            </p14:xfrm>
          </p:contentPart>
        </mc:Choice>
        <mc:Fallback xmlns="">
          <p:pic>
            <p:nvPicPr>
              <p:cNvPr id="4" name="Entrada de lápiz 3">
                <a:extLst>
                  <a:ext uri="{FF2B5EF4-FFF2-40B4-BE49-F238E27FC236}">
                    <a16:creationId xmlns:a16="http://schemas.microsoft.com/office/drawing/2014/main" id="{1D9CF230-B127-DFA7-77AA-2ECAA3FAD5C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90295" y="3882003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ítulo 1">
            <a:extLst>
              <a:ext uri="{FF2B5EF4-FFF2-40B4-BE49-F238E27FC236}">
                <a16:creationId xmlns:a16="http://schemas.microsoft.com/office/drawing/2014/main" id="{5777AF81-8120-B648-6ECA-8587D9DAC5D0}"/>
              </a:ext>
            </a:extLst>
          </p:cNvPr>
          <p:cNvSpPr txBox="1">
            <a:spLocks/>
          </p:cNvSpPr>
          <p:nvPr/>
        </p:nvSpPr>
        <p:spPr>
          <a:xfrm>
            <a:off x="379142" y="2345284"/>
            <a:ext cx="8385717" cy="452932"/>
          </a:xfrm>
          <a:prstGeom prst="rect">
            <a:avLst/>
          </a:prstGeom>
        </p:spPr>
        <p:txBody>
          <a:bodyPr/>
          <a:lstStyle>
            <a:lvl1pPr algn="l" defTabSz="45719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300" b="0" i="0" kern="1000" cap="none" spc="0">
                <a:solidFill>
                  <a:srgbClr val="272E32"/>
                </a:solidFill>
                <a:latin typeface="Lato Light" panose="020F0302020204030203" pitchFamily="34" charset="77"/>
                <a:ea typeface="+mj-ea"/>
                <a:cs typeface="Arial Black"/>
              </a:defRPr>
            </a:lvl1pPr>
          </a:lstStyle>
          <a:p>
            <a:pPr algn="ctr"/>
            <a:r>
              <a:rPr lang="ca-ES" sz="3500" b="1" dirty="0">
                <a:solidFill>
                  <a:srgbClr val="FAB03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ELS SOCIS I LES SÒCIES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93B7E1-6DB0-06BF-3C91-5C139A4D00C6}"/>
              </a:ext>
            </a:extLst>
          </p:cNvPr>
          <p:cNvSpPr txBox="1"/>
          <p:nvPr/>
        </p:nvSpPr>
        <p:spPr>
          <a:xfrm>
            <a:off x="646268" y="3224224"/>
            <a:ext cx="778271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1400" dirty="0">
                <a:solidFill>
                  <a:schemeClr val="bg1"/>
                </a:solidFill>
                <a:latin typeface="Lato"/>
              </a:rPr>
              <a:t>Els socis i les sòcies són l’eix que mou tota l’activitat i el principal objectiu </a:t>
            </a:r>
          </a:p>
          <a:p>
            <a:pPr algn="ctr"/>
            <a:r>
              <a:rPr lang="ca-ES" sz="1400" dirty="0">
                <a:solidFill>
                  <a:schemeClr val="bg1"/>
                </a:solidFill>
                <a:latin typeface="Lato"/>
              </a:rPr>
              <a:t>cap al qual s’orienta el Grup Caixa Enginyers.</a:t>
            </a:r>
          </a:p>
          <a:p>
            <a:pPr algn="ctr"/>
            <a:endParaRPr lang="ca-ES" sz="1400" dirty="0">
              <a:solidFill>
                <a:schemeClr val="bg1"/>
              </a:solidFill>
              <a:latin typeface="Lato"/>
            </a:endParaRPr>
          </a:p>
          <a:p>
            <a:pPr algn="ctr"/>
            <a:r>
              <a:rPr lang="ca-ES" sz="1400" dirty="0">
                <a:solidFill>
                  <a:schemeClr val="bg1"/>
                </a:solidFill>
                <a:latin typeface="Lato"/>
              </a:rPr>
              <a:t>La banca cooperativa centra la seva atenció en les necessitats dels socis i les sòcies i </a:t>
            </a:r>
            <a:r>
              <a:rPr lang="ca-ES" sz="1400" b="1" dirty="0">
                <a:solidFill>
                  <a:schemeClr val="bg1"/>
                </a:solidFill>
                <a:latin typeface="Lato"/>
              </a:rPr>
              <a:t>prioritza l’interès general i el bé comú per sobre dels interessos particulars</a:t>
            </a:r>
            <a:r>
              <a:rPr lang="ca-ES" sz="1400" dirty="0">
                <a:solidFill>
                  <a:schemeClr val="bg1"/>
                </a:solidFill>
                <a:latin typeface="Lato"/>
              </a:rPr>
              <a:t>, cosa que contribueix al desenvolupament territorial i social.</a:t>
            </a:r>
          </a:p>
        </p:txBody>
      </p:sp>
    </p:spTree>
    <p:extLst>
      <p:ext uri="{BB962C8B-B14F-4D97-AF65-F5344CB8AC3E}">
        <p14:creationId xmlns:p14="http://schemas.microsoft.com/office/powerpoint/2010/main" val="1973223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AC4E06-A184-CDA1-56CC-4333C6D55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142" y="2505859"/>
            <a:ext cx="8385717" cy="452932"/>
          </a:xfrm>
        </p:spPr>
        <p:txBody>
          <a:bodyPr/>
          <a:lstStyle/>
          <a:p>
            <a:r>
              <a:rPr lang="ca-ES" b="1" dirty="0">
                <a:solidFill>
                  <a:srgbClr val="FAB03B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APOSTEM PER LA PROXIMITAT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BBB9AF5-4AF9-7373-9F42-2F2ACD14C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142" y="3077096"/>
            <a:ext cx="8385717" cy="216231"/>
          </a:xfrm>
        </p:spPr>
        <p:txBody>
          <a:bodyPr>
            <a:noAutofit/>
          </a:bodyPr>
          <a:lstStyle/>
          <a:p>
            <a:r>
              <a:rPr lang="ca-ES" sz="1800" spc="0" dirty="0"/>
              <a:t>Implantació territorial i atenció personalitzada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E1FD47-5EA5-E1D0-673B-EAE7D3E823FB}"/>
              </a:ext>
            </a:extLst>
          </p:cNvPr>
          <p:cNvSpPr txBox="1"/>
          <p:nvPr/>
        </p:nvSpPr>
        <p:spPr>
          <a:xfrm>
            <a:off x="468351" y="3404193"/>
            <a:ext cx="821473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1200" dirty="0">
                <a:solidFill>
                  <a:schemeClr val="bg1"/>
                </a:solidFill>
                <a:latin typeface="Lato"/>
                <a:ea typeface="Lato"/>
              </a:rPr>
              <a:t>Actualment, comptem amb una xarxa  de </a:t>
            </a:r>
            <a:r>
              <a:rPr lang="ca-ES" sz="1200" b="1" dirty="0">
                <a:solidFill>
                  <a:srgbClr val="F9B03C"/>
                </a:solidFill>
                <a:latin typeface="Lato"/>
                <a:ea typeface="Lato"/>
              </a:rPr>
              <a:t>33 oficines</a:t>
            </a:r>
            <a:r>
              <a:rPr lang="ca-ES" sz="1200" dirty="0">
                <a:solidFill>
                  <a:schemeClr val="bg1"/>
                </a:solidFill>
                <a:latin typeface="Lato"/>
                <a:ea typeface="Lato"/>
              </a:rPr>
              <a:t>, </a:t>
            </a:r>
          </a:p>
          <a:p>
            <a:pPr algn="ctr"/>
            <a:r>
              <a:rPr lang="ca-ES" sz="1200" dirty="0">
                <a:solidFill>
                  <a:schemeClr val="bg1"/>
                </a:solidFill>
                <a:latin typeface="Lato"/>
                <a:ea typeface="Lato"/>
              </a:rPr>
              <a:t>amb l’objectiu de posar a disposició dels usuaris els Serveis d’atenció personalitzada en l’àmbit financer i assegurador.</a:t>
            </a:r>
          </a:p>
          <a:p>
            <a:pPr algn="ctr"/>
            <a:endParaRPr lang="ca-ES" sz="1200" dirty="0">
              <a:solidFill>
                <a:schemeClr val="bg1"/>
              </a:solidFill>
              <a:latin typeface="Lato"/>
              <a:ea typeface="Lato"/>
            </a:endParaRPr>
          </a:p>
          <a:p>
            <a:pPr algn="ctr"/>
            <a:r>
              <a:rPr lang="ca-ES" sz="1200" b="1" dirty="0">
                <a:solidFill>
                  <a:srgbClr val="FAB03B"/>
                </a:solidFill>
                <a:latin typeface="Lato"/>
                <a:ea typeface="Lato"/>
              </a:rPr>
              <a:t>El 2023, hem inaugurat una nova seu corporativa a Barcelona, a Rambla Catalunya, que acull els equips de Caixa Enginyers Gestió, Caixa Enginyers Vida i Pensions i Caixa Enginyers Bancassegurances. </a:t>
            </a:r>
          </a:p>
          <a:p>
            <a:pPr algn="ctr"/>
            <a:endParaRPr lang="ca-ES" sz="1200" b="1" dirty="0">
              <a:solidFill>
                <a:srgbClr val="FAB03B"/>
              </a:solidFill>
              <a:latin typeface="Lato"/>
              <a:ea typeface="Lato"/>
            </a:endParaRPr>
          </a:p>
          <a:p>
            <a:pPr algn="ctr"/>
            <a:r>
              <a:rPr lang="ca-ES" sz="1200" b="1" dirty="0">
                <a:solidFill>
                  <a:srgbClr val="FAB03B"/>
                </a:solidFill>
                <a:latin typeface="Lato"/>
                <a:ea typeface="Lato"/>
              </a:rPr>
              <a:t>A més a més, hem inaugurat una nova oficina a Palma de Mallorca, reafirmant així la nostra aposta per la proximitat i l’atenció personalitzada.</a:t>
            </a:r>
            <a:endParaRPr lang="ca-ES" sz="1200" dirty="0">
              <a:solidFill>
                <a:srgbClr val="FAB03B"/>
              </a:solidFill>
              <a:latin typeface="Lato"/>
              <a:ea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08974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AC4E06-A184-CDA1-56CC-4333C6D55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28" y="2252101"/>
            <a:ext cx="8385717" cy="453809"/>
          </a:xfrm>
        </p:spPr>
        <p:txBody>
          <a:bodyPr/>
          <a:lstStyle/>
          <a:p>
            <a:r>
              <a:rPr lang="es-MX" b="1" dirty="0">
                <a:solidFill>
                  <a:srgbClr val="F9B03C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LÍDERS EN FINANCES SOSTENIBLES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2E373C-FE92-4233-9812-ABF598922C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142" y="2987721"/>
            <a:ext cx="8620479" cy="216231"/>
          </a:xfrm>
        </p:spPr>
        <p:txBody>
          <a:bodyPr>
            <a:noAutofit/>
          </a:bodyPr>
          <a:lstStyle/>
          <a:p>
            <a:r>
              <a:rPr lang="ca-ES" sz="1600" spc="0" dirty="0"/>
              <a:t>La </a:t>
            </a:r>
            <a:r>
              <a:rPr lang="ca-ES" sz="1600" b="1" spc="0" dirty="0"/>
              <a:t>sostenibilitat</a:t>
            </a:r>
            <a:r>
              <a:rPr lang="ca-ES" sz="1600" spc="0" dirty="0"/>
              <a:t> és un dels eixos vertebradors del Grup, visible en tots els seus àmbits d’actuació. 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29D701BD-8873-426F-A88B-A0FBB1A1B21C}"/>
              </a:ext>
            </a:extLst>
          </p:cNvPr>
          <p:cNvSpPr txBox="1">
            <a:spLocks/>
          </p:cNvSpPr>
          <p:nvPr/>
        </p:nvSpPr>
        <p:spPr>
          <a:xfrm>
            <a:off x="82503" y="3487647"/>
            <a:ext cx="8992886" cy="157249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vert="horz" lIns="0" tIns="0" rIns="0" bIns="0" rtlCol="0" anchor="t" anchorCtr="0">
            <a:noAutofit/>
          </a:bodyPr>
          <a:lstStyle>
            <a:lvl1pPr marL="0" marR="0" indent="0" algn="ctr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tx2"/>
              </a:buClr>
              <a:buSzTx/>
              <a:buFont typeface="Tipo de letra del sistema"/>
              <a:buNone/>
              <a:tabLst>
                <a:tab pos="227011" algn="l"/>
              </a:tabLst>
              <a:defRPr lang="en-US" sz="1200" b="0" i="0" kern="1200" spc="300" baseline="0">
                <a:solidFill>
                  <a:schemeClr val="bg1"/>
                </a:solidFill>
                <a:latin typeface="Lato" panose="020F0502020204030203" pitchFamily="34" charset="77"/>
                <a:ea typeface="+mn-ea"/>
                <a:cs typeface="Arial"/>
              </a:defRPr>
            </a:lvl1pPr>
            <a:lvl2pPr marL="457196" marR="0" indent="0" algn="ctr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tx2"/>
              </a:buClr>
              <a:buSzPct val="100000"/>
              <a:buFont typeface="Tipo de letra del sistema"/>
              <a:buNone/>
              <a:tabLst/>
              <a:defRPr lang="en-US" sz="1400" b="0" i="0" kern="1200" baseline="0">
                <a:solidFill>
                  <a:schemeClr val="tx1">
                    <a:tint val="75000"/>
                  </a:schemeClr>
                </a:solidFill>
                <a:latin typeface="Lato" panose="020F0502020204030203" pitchFamily="34" charset="77"/>
                <a:ea typeface="+mn-ea"/>
                <a:cs typeface="Co Text"/>
              </a:defRPr>
            </a:lvl2pPr>
            <a:lvl3pPr marL="914391" marR="0" indent="0" algn="ctr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tx2"/>
              </a:buClr>
              <a:buSzPct val="100000"/>
              <a:buFont typeface="Tipo de letra del sistema"/>
              <a:buNone/>
              <a:tabLst/>
              <a:defRPr lang="en-US" sz="1600" b="0" i="0" kern="1200" baseline="0">
                <a:solidFill>
                  <a:schemeClr val="tx1">
                    <a:tint val="75000"/>
                  </a:schemeClr>
                </a:solidFill>
                <a:latin typeface="Lato" panose="020F0502020204030203" pitchFamily="34" charset="77"/>
                <a:ea typeface="+mn-ea"/>
                <a:cs typeface="+mn-cs"/>
              </a:defRPr>
            </a:lvl3pPr>
            <a:lvl4pPr marL="1371587" marR="0" indent="0" algn="ctr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tx2"/>
              </a:buClr>
              <a:buSzPct val="100000"/>
              <a:buFont typeface="Tipo de letra del sistema"/>
              <a:buNone/>
              <a:tabLst/>
              <a:defRPr lang="en-US" sz="1400" b="0" i="0" kern="1200" baseline="0">
                <a:solidFill>
                  <a:schemeClr val="tx1">
                    <a:tint val="75000"/>
                  </a:schemeClr>
                </a:solidFill>
                <a:latin typeface="Lato" panose="020F0502020204030203" pitchFamily="34" charset="77"/>
                <a:ea typeface="+mn-ea"/>
                <a:cs typeface="+mn-cs"/>
              </a:defRPr>
            </a:lvl4pPr>
            <a:lvl5pPr marL="1828783" marR="0" indent="0" algn="ctr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tx2"/>
              </a:buClr>
              <a:buSzPct val="100000"/>
              <a:buFont typeface="Tipo de letra del sistema"/>
              <a:buNone/>
              <a:tabLst/>
              <a:defRPr lang="en-US" sz="1400" b="0" i="0" kern="1200">
                <a:solidFill>
                  <a:schemeClr val="tx1">
                    <a:tint val="75000"/>
                  </a:schemeClr>
                </a:solidFill>
                <a:latin typeface="Lato" panose="020F0502020204030203" pitchFamily="34" charset="77"/>
                <a:ea typeface="+mn-ea"/>
                <a:cs typeface="+mn-cs"/>
              </a:defRPr>
            </a:lvl5pPr>
            <a:lvl6pPr marL="2285978" marR="0" indent="0" algn="ctr" defTabSz="457196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174" indent="0" algn="ctr" defTabSz="457196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370" indent="0" algn="ctr" defTabSz="457196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565" indent="0" algn="ctr" defTabSz="457196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a-ES" sz="1400" spc="0" dirty="0"/>
              <a:t>A més de ser una </a:t>
            </a:r>
            <a:r>
              <a:rPr lang="ca-ES" sz="1400" spc="0" dirty="0">
                <a:solidFill>
                  <a:schemeClr val="accent1"/>
                </a:solidFill>
              </a:rPr>
              <a:t>Entitat neutra en carboni </a:t>
            </a:r>
            <a:r>
              <a:rPr lang="ca-ES" sz="1400" spc="0" dirty="0"/>
              <a:t>o estar adherida al </a:t>
            </a:r>
            <a:r>
              <a:rPr lang="ca-ES" sz="1400" spc="0" dirty="0">
                <a:solidFill>
                  <a:schemeClr val="accent1"/>
                </a:solidFill>
              </a:rPr>
              <a:t>Pacte Mundial de les Nacions Unides</a:t>
            </a:r>
            <a:r>
              <a:rPr lang="ca-ES" sz="1400" spc="0" dirty="0"/>
              <a:t>, Caixa Enginyers és innovadora en l’oferta de productes i serveis responsables com ara el </a:t>
            </a:r>
            <a:r>
              <a:rPr lang="ca-ES" sz="1400" spc="0" dirty="0" err="1"/>
              <a:t>CdE</a:t>
            </a:r>
            <a:r>
              <a:rPr lang="ca-ES" sz="1400" spc="0" dirty="0"/>
              <a:t> ODS Impacte ISR, FI, el primer fons d’una gestora nacional en què els ODS i el seu mesurament determinen la política d’inversió del fons. </a:t>
            </a:r>
          </a:p>
          <a:p>
            <a:r>
              <a:rPr lang="ca-ES" sz="1400" spc="0" dirty="0"/>
              <a:t>També som  una de les entitats pioneres a permetre mesurar l’impacte ambiental de les compres, els consums i les transaccions financeres dels socis i sòcies mitjançant el servei </a:t>
            </a:r>
            <a:r>
              <a:rPr lang="ca-ES" sz="1400" spc="0" dirty="0">
                <a:solidFill>
                  <a:schemeClr val="accent1"/>
                </a:solidFill>
              </a:rPr>
              <a:t>Impacte Ambiental</a:t>
            </a:r>
            <a:r>
              <a:rPr lang="ca-ES" sz="1400" spc="0" dirty="0"/>
              <a:t>, que dona informació sobre la petjada de carboni i hídrica</a:t>
            </a:r>
          </a:p>
        </p:txBody>
      </p:sp>
    </p:spTree>
    <p:extLst>
      <p:ext uri="{BB962C8B-B14F-4D97-AF65-F5344CB8AC3E}">
        <p14:creationId xmlns:p14="http://schemas.microsoft.com/office/powerpoint/2010/main" val="3564454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93252C-8B2B-4472-A845-7518F2003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sz="3200" b="1" i="0" dirty="0">
                <a:effectLst/>
                <a:latin typeface="Lato" panose="020F0502020204030203" pitchFamily="34" charset="0"/>
                <a:cs typeface="Lato" panose="020F0502020204030203" pitchFamily="34" charset="0"/>
              </a:rPr>
              <a:t>UAB THE HACK! </a:t>
            </a:r>
            <a:br>
              <a:rPr lang="es-ES" sz="3200" b="1" i="0" dirty="0">
                <a:effectLst/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s-ES" sz="3200" b="1" i="0" dirty="0">
                <a:effectLst/>
                <a:latin typeface="Lato" panose="020F0502020204030203" pitchFamily="34" charset="0"/>
                <a:cs typeface="Lato" panose="020F0502020204030203" pitchFamily="34" charset="0"/>
              </a:rPr>
              <a:t>18 i 19 de </a:t>
            </a:r>
            <a:r>
              <a:rPr lang="es-ES" sz="3200" b="1" i="0" dirty="0" err="1">
                <a:effectLst/>
                <a:latin typeface="Lato" panose="020F0502020204030203" pitchFamily="34" charset="0"/>
                <a:cs typeface="Lato" panose="020F0502020204030203" pitchFamily="34" charset="0"/>
              </a:rPr>
              <a:t>maig</a:t>
            </a:r>
            <a:r>
              <a:rPr lang="es-ES" sz="3200" b="1" i="0" dirty="0">
                <a:effectLst/>
                <a:latin typeface="Lato" panose="020F0502020204030203" pitchFamily="34" charset="0"/>
                <a:cs typeface="Lato" panose="020F0502020204030203" pitchFamily="34" charset="0"/>
              </a:rPr>
              <a:t> de 2024</a:t>
            </a:r>
            <a:endParaRPr lang="ca-ES" i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B45BE96-46CD-4320-A3B4-134248A42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4130" y="968187"/>
            <a:ext cx="3133356" cy="31376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26774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81FF6C9-EA78-461E-BE50-442B3B999729}"/>
              </a:ext>
            </a:extLst>
          </p:cNvPr>
          <p:cNvSpPr txBox="1"/>
          <p:nvPr/>
        </p:nvSpPr>
        <p:spPr>
          <a:xfrm>
            <a:off x="331694" y="2052917"/>
            <a:ext cx="8713694" cy="2722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300"/>
              </a:spcAft>
            </a:pPr>
            <a:r>
              <a:rPr lang="ca-ES" sz="2000" b="1" u="sng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Repte de </a:t>
            </a:r>
            <a:r>
              <a:rPr lang="ca-ES" sz="2000" b="1" u="sng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CAIXA ENGINYERS </a:t>
            </a:r>
            <a:r>
              <a:rPr lang="ca-ES" sz="20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</a:p>
          <a:p>
            <a:pPr>
              <a:lnSpc>
                <a:spcPct val="115000"/>
              </a:lnSpc>
              <a:spcAft>
                <a:spcPts val="300"/>
              </a:spcAft>
            </a:pPr>
            <a:r>
              <a:rPr lang="ca-ES" b="1" i="1" kern="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#CEApropa, disseny de rutes per apropar serveis financers a tots els municipis.</a:t>
            </a:r>
            <a:endParaRPr lang="ca-ES" b="1" kern="0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15000"/>
              </a:lnSpc>
            </a:pPr>
            <a:endParaRPr lang="ca-ES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15000"/>
              </a:lnSpc>
            </a:pP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Caixa Enginyers ha estat adjudicatària d’un concurs públic per prestar serveis financers a municipis de Catalunya i proposa com a repte el disseny d’un software que proposi rutes d’aquesta oficina mòbil no només complint els requeriments del concurs, sinó també optimitzant el servei i fent-lo modificable en funció de les circumstàncies (trànsit, </a:t>
            </a:r>
            <a:r>
              <a:rPr lang="ca-ES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etc</a:t>
            </a:r>
            <a:r>
              <a:rPr lang="ca-ES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3846446983"/>
      </p:ext>
    </p:extLst>
  </p:cSld>
  <p:clrMapOvr>
    <a:masterClrMapping/>
  </p:clrMapOvr>
</p:sld>
</file>

<file path=ppt/theme/theme1.xml><?xml version="1.0" encoding="utf-8"?>
<a:theme xmlns:a="http://schemas.openxmlformats.org/drawingml/2006/main" name="Jardiance Synjardy and Glyxambi">
  <a:themeElements>
    <a:clrScheme name="CI-Colores 1">
      <a:dk1>
        <a:srgbClr val="154094"/>
      </a:dk1>
      <a:lt1>
        <a:srgbClr val="FFFFFF"/>
      </a:lt1>
      <a:dk2>
        <a:srgbClr val="7F7F7F"/>
      </a:dk2>
      <a:lt2>
        <a:srgbClr val="E9E9E9"/>
      </a:lt2>
      <a:accent1>
        <a:srgbClr val="F6AF3B"/>
      </a:accent1>
      <a:accent2>
        <a:srgbClr val="004393"/>
      </a:accent2>
      <a:accent3>
        <a:srgbClr val="00A3C9"/>
      </a:accent3>
      <a:accent4>
        <a:srgbClr val="FE5100"/>
      </a:accent4>
      <a:accent5>
        <a:srgbClr val="004393"/>
      </a:accent5>
      <a:accent6>
        <a:srgbClr val="00A3C9"/>
      </a:accent6>
      <a:hlink>
        <a:srgbClr val="004290"/>
      </a:hlink>
      <a:folHlink>
        <a:srgbClr val="7F7F7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/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ción8" id="{2805FEA8-A788-AD4B-9CE0-8B7FFB55163D}" vid="{29A3A2A7-5763-6448-BAA6-78E9FC693FEB}"/>
    </a:ext>
  </a:extLst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Jardiance/Synjardy">
      <a:dk1>
        <a:srgbClr val="000000"/>
      </a:dk1>
      <a:lt1>
        <a:sysClr val="window" lastClr="FFFFFF"/>
      </a:lt1>
      <a:dk2>
        <a:srgbClr val="4B3232"/>
      </a:dk2>
      <a:lt2>
        <a:srgbClr val="E9E9E9"/>
      </a:lt2>
      <a:accent1>
        <a:srgbClr val="008C7D"/>
      </a:accent1>
      <a:accent2>
        <a:srgbClr val="B7B9BB"/>
      </a:accent2>
      <a:accent3>
        <a:srgbClr val="80C242"/>
      </a:accent3>
      <a:accent4>
        <a:srgbClr val="A955A0"/>
      </a:accent4>
      <a:accent5>
        <a:srgbClr val="FFC800"/>
      </a:accent5>
      <a:accent6>
        <a:srgbClr val="F47920"/>
      </a:accent6>
      <a:hlink>
        <a:srgbClr val="008CF4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Jardiance/Synjardy">
      <a:dk1>
        <a:srgbClr val="000000"/>
      </a:dk1>
      <a:lt1>
        <a:sysClr val="window" lastClr="FFFFFF"/>
      </a:lt1>
      <a:dk2>
        <a:srgbClr val="4B3232"/>
      </a:dk2>
      <a:lt2>
        <a:srgbClr val="E9E9E9"/>
      </a:lt2>
      <a:accent1>
        <a:srgbClr val="008C7D"/>
      </a:accent1>
      <a:accent2>
        <a:srgbClr val="B7B9BB"/>
      </a:accent2>
      <a:accent3>
        <a:srgbClr val="80C242"/>
      </a:accent3>
      <a:accent4>
        <a:srgbClr val="A955A0"/>
      </a:accent4>
      <a:accent5>
        <a:srgbClr val="FFC800"/>
      </a:accent5>
      <a:accent6>
        <a:srgbClr val="F47920"/>
      </a:accent6>
      <a:hlink>
        <a:srgbClr val="008CF4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1.png"/></Relationships>
</file>

<file path=ppt/webextensions/webextension1.xml><?xml version="1.0" encoding="utf-8"?>
<we:webextension xmlns:we="http://schemas.microsoft.com/office/webextensions/webextension/2010/11" id="{DBB3C2AC-2785-4DE3-9B68-3708CEBA2A8C}">
  <we:reference id="wa104295828" version="1.9.0.0" store="es-E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datawrapper.dwcdn.net/pKYMQ/2/&quot;,&quot;values&quot;:{},&quot;data&quot;:{&quot;uri&quot;:&quot;datawrapper.dwcdn.net/pKYMQ/2/&quot;},&quot;secure&quot;:false}],&quot;name&quot;:&quot;datawrapper.dwcdn.net/pKYMQ/2/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infopath/2007/PartnerControls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schemas.microsoft.com/sharepoint/v3/fields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6481</TotalTime>
  <Words>977</Words>
  <Application>Microsoft Office PowerPoint</Application>
  <PresentationFormat>Presentación en pantalla (16:9)</PresentationFormat>
  <Paragraphs>89</Paragraphs>
  <Slides>15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15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Lato</vt:lpstr>
      <vt:lpstr>Lato Black</vt:lpstr>
      <vt:lpstr>Lato Light</vt:lpstr>
      <vt:lpstr>Tipo de letra del sistema</vt:lpstr>
      <vt:lpstr>Wingdings</vt:lpstr>
      <vt:lpstr>Jardiance Synjardy and Glyxambi</vt:lpstr>
      <vt:lpstr>Diseño personalizado</vt:lpstr>
      <vt:lpstr>Presentación de PowerPoint</vt:lpstr>
      <vt:lpstr>QUI SOM?</vt:lpstr>
      <vt:lpstr>Presentación de PowerPoint</vt:lpstr>
      <vt:lpstr>Presentación de PowerPoint</vt:lpstr>
      <vt:lpstr>Presentación de PowerPoint</vt:lpstr>
      <vt:lpstr>APOSTEM PER LA PROXIMITAT</vt:lpstr>
      <vt:lpstr>LÍDERS EN FINANCES SOSTENIBLES</vt:lpstr>
      <vt:lpstr>UAB THE HACK!  18 i 19 de maig de 2024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Belén García</dc:creator>
  <cp:lastModifiedBy>Juan Jose Llopis Rodriguez</cp:lastModifiedBy>
  <cp:revision>247</cp:revision>
  <cp:lastPrinted>2024-05-17T11:50:33Z</cp:lastPrinted>
  <dcterms:created xsi:type="dcterms:W3CDTF">2022-08-11T07:51:27Z</dcterms:created>
  <dcterms:modified xsi:type="dcterms:W3CDTF">2024-05-17T11:51:39Z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